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25"/>
  </p:notesMasterIdLst>
  <p:handoutMasterIdLst>
    <p:handoutMasterId r:id="rId26"/>
  </p:handoutMasterIdLst>
  <p:sldIdLst>
    <p:sldId id="258" r:id="rId13"/>
    <p:sldId id="262" r:id="rId14"/>
    <p:sldId id="263" r:id="rId15"/>
    <p:sldId id="268" r:id="rId16"/>
    <p:sldId id="276" r:id="rId17"/>
    <p:sldId id="275" r:id="rId18"/>
    <p:sldId id="272" r:id="rId19"/>
    <p:sldId id="269" r:id="rId20"/>
    <p:sldId id="271" r:id="rId21"/>
    <p:sldId id="264" r:id="rId22"/>
    <p:sldId id="274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08CD9-2B62-C5EE-B4CC-A31B69FF62F0}" v="76" dt="2019-06-27T17:29:15.587"/>
    <p1510:client id="{0E70BE13-9F6A-685B-CA46-E0BE19C9032F}" v="184" dt="2019-06-27T19:19:29.632"/>
    <p1510:client id="{4A46F705-D9AD-5B53-1D0D-72A5182E212B}" v="271" dt="2019-06-27T17:46:20.758"/>
    <p1510:client id="{7679444E-A452-BED2-3295-84D054A62D3A}" v="147" dt="2019-06-27T20:13:57.328"/>
    <p1510:client id="{AE8EEED2-464A-02C0-BB27-7FEC4F6FE752}" v="74" dt="2019-06-27T19:47:30.453"/>
    <p1510:client id="{B6F11BE2-7008-51A4-2282-B8E6B503546C}" v="266" dt="2019-06-27T18:07:51.082"/>
    <p1510:client id="{BA04302F-646E-0D13-01D5-E25C68818E01}" v="345" dt="2019-06-27T19:47:35.155"/>
    <p1510:client id="{C84F80C1-6ABB-4FB3-2F2A-948BA3359673}" v="189" dt="2019-06-27T17:54:48.270"/>
    <p1510:client id="{C9277DB1-0E8B-6B19-1B1A-4845C7A01232}" v="69" dt="2019-10-09T13:32:38.738"/>
    <p1510:client id="{F6325D3E-44F5-8240-B80B-694297F62CD9}" v="784" dt="2019-06-27T20:45:30.703"/>
    <p1510:client id="{F812B08D-999C-AD11-9A6F-F17F861B43A2}" v="377" dt="2019-06-27T18:17:42.5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n, Eliza Nicole (ent4pn)" userId="S::ent4pn@virginia.edu::c6f0735e-188b-4a35-9a6a-2de662ec8b5c" providerId="AD" clId="Web-{F812B08D-999C-AD11-9A6F-F17F861B43A2}"/>
    <pc:docChg chg="addSld modSld sldOrd">
      <pc:chgData name="Tobin, Eliza Nicole (ent4pn)" userId="S::ent4pn@virginia.edu::c6f0735e-188b-4a35-9a6a-2de662ec8b5c" providerId="AD" clId="Web-{F812B08D-999C-AD11-9A6F-F17F861B43A2}" dt="2019-06-27T18:17:42.508" v="714" actId="20577"/>
      <pc:docMkLst>
        <pc:docMk/>
      </pc:docMkLst>
      <pc:sldChg chg="modSp">
        <pc:chgData name="Tobin, Eliza Nicole (ent4pn)" userId="S::ent4pn@virginia.edu::c6f0735e-188b-4a35-9a6a-2de662ec8b5c" providerId="AD" clId="Web-{F812B08D-999C-AD11-9A6F-F17F861B43A2}" dt="2019-06-27T16:14:18.783" v="28" actId="20577"/>
        <pc:sldMkLst>
          <pc:docMk/>
          <pc:sldMk cId="1301978882" sldId="258"/>
        </pc:sldMkLst>
        <pc:spChg chg="mod">
          <ac:chgData name="Tobin, Eliza Nicole (ent4pn)" userId="S::ent4pn@virginia.edu::c6f0735e-188b-4a35-9a6a-2de662ec8b5c" providerId="AD" clId="Web-{F812B08D-999C-AD11-9A6F-F17F861B43A2}" dt="2019-06-27T16:14:18.783" v="28" actId="20577"/>
          <ac:spMkLst>
            <pc:docMk/>
            <pc:sldMk cId="1301978882" sldId="258"/>
            <ac:spMk id="5" creationId="{00000000-0000-0000-0000-000000000000}"/>
          </ac:spMkLst>
        </pc:spChg>
      </pc:sldChg>
      <pc:sldChg chg="modSp modNotes">
        <pc:chgData name="Tobin, Eliza Nicole (ent4pn)" userId="S::ent4pn@virginia.edu::c6f0735e-188b-4a35-9a6a-2de662ec8b5c" providerId="AD" clId="Web-{F812B08D-999C-AD11-9A6F-F17F861B43A2}" dt="2019-06-27T18:17:42.508" v="714" actId="20577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F812B08D-999C-AD11-9A6F-F17F861B43A2}" dt="2019-06-27T18:17:42.508" v="714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delSp modSp modNotes">
        <pc:chgData name="Tobin, Eliza Nicole (ent4pn)" userId="S::ent4pn@virginia.edu::c6f0735e-188b-4a35-9a6a-2de662ec8b5c" providerId="AD" clId="Web-{F812B08D-999C-AD11-9A6F-F17F861B43A2}" dt="2019-06-27T16:31:36.586" v="668"/>
        <pc:sldMkLst>
          <pc:docMk/>
          <pc:sldMk cId="3012772552" sldId="263"/>
        </pc:sldMkLst>
        <pc:spChg chg="mod">
          <ac:chgData name="Tobin, Eliza Nicole (ent4pn)" userId="S::ent4pn@virginia.edu::c6f0735e-188b-4a35-9a6a-2de662ec8b5c" providerId="AD" clId="Web-{F812B08D-999C-AD11-9A6F-F17F861B43A2}" dt="2019-06-27T16:23:46.335" v="118" actId="1076"/>
          <ac:spMkLst>
            <pc:docMk/>
            <pc:sldMk cId="3012772552" sldId="263"/>
            <ac:spMk id="6" creationId="{22372A04-4E3F-4DCC-94AC-538D83EF8DAF}"/>
          </ac:spMkLst>
        </pc:spChg>
        <pc:spChg chg="mod">
          <ac:chgData name="Tobin, Eliza Nicole (ent4pn)" userId="S::ent4pn@virginia.edu::c6f0735e-188b-4a35-9a6a-2de662ec8b5c" providerId="AD" clId="Web-{F812B08D-999C-AD11-9A6F-F17F861B43A2}" dt="2019-06-27T16:31:05.991" v="653" actId="20577"/>
          <ac:spMkLst>
            <pc:docMk/>
            <pc:sldMk cId="3012772552" sldId="263"/>
            <ac:spMk id="8" creationId="{44597506-53BD-4381-B5A5-8295016FABE1}"/>
          </ac:spMkLst>
        </pc:spChg>
        <pc:spChg chg="del mod">
          <ac:chgData name="Tobin, Eliza Nicole (ent4pn)" userId="S::ent4pn@virginia.edu::c6f0735e-188b-4a35-9a6a-2de662ec8b5c" providerId="AD" clId="Web-{F812B08D-999C-AD11-9A6F-F17F861B43A2}" dt="2019-06-27T16:23:30.131" v="108"/>
          <ac:spMkLst>
            <pc:docMk/>
            <pc:sldMk cId="3012772552" sldId="263"/>
            <ac:spMk id="9" creationId="{D86606FA-64A2-4489-9185-F3DFDC6C521D}"/>
          </ac:spMkLst>
        </pc:spChg>
        <pc:spChg chg="del">
          <ac:chgData name="Tobin, Eliza Nicole (ent4pn)" userId="S::ent4pn@virginia.edu::c6f0735e-188b-4a35-9a6a-2de662ec8b5c" providerId="AD" clId="Web-{F812B08D-999C-AD11-9A6F-F17F861B43A2}" dt="2019-06-27T16:23:28.271" v="106"/>
          <ac:spMkLst>
            <pc:docMk/>
            <pc:sldMk cId="3012772552" sldId="263"/>
            <ac:spMk id="11" creationId="{EA704F56-892A-4C2C-9607-8FFBAF4469C8}"/>
          </ac:spMkLst>
        </pc:spChg>
        <pc:spChg chg="del">
          <ac:chgData name="Tobin, Eliza Nicole (ent4pn)" userId="S::ent4pn@virginia.edu::c6f0735e-188b-4a35-9a6a-2de662ec8b5c" providerId="AD" clId="Web-{F812B08D-999C-AD11-9A6F-F17F861B43A2}" dt="2019-06-27T16:23:35.756" v="112"/>
          <ac:spMkLst>
            <pc:docMk/>
            <pc:sldMk cId="3012772552" sldId="263"/>
            <ac:spMk id="21" creationId="{50121B15-6D25-45F0-8474-37B1943DDE85}"/>
          </ac:spMkLst>
        </pc:spChg>
        <pc:spChg chg="del mod">
          <ac:chgData name="Tobin, Eliza Nicole (ent4pn)" userId="S::ent4pn@virginia.edu::c6f0735e-188b-4a35-9a6a-2de662ec8b5c" providerId="AD" clId="Web-{F812B08D-999C-AD11-9A6F-F17F861B43A2}" dt="2019-06-27T16:23:39.365" v="115"/>
          <ac:spMkLst>
            <pc:docMk/>
            <pc:sldMk cId="3012772552" sldId="263"/>
            <ac:spMk id="24" creationId="{ACDE76EF-D353-4131-9A06-192DBC6CF875}"/>
          </ac:spMkLst>
        </pc:spChg>
        <pc:spChg chg="del">
          <ac:chgData name="Tobin, Eliza Nicole (ent4pn)" userId="S::ent4pn@virginia.edu::c6f0735e-188b-4a35-9a6a-2de662ec8b5c" providerId="AD" clId="Web-{F812B08D-999C-AD11-9A6F-F17F861B43A2}" dt="2019-06-27T16:23:34.616" v="111"/>
          <ac:spMkLst>
            <pc:docMk/>
            <pc:sldMk cId="3012772552" sldId="263"/>
            <ac:spMk id="27" creationId="{5796E9AA-AC76-4795-9DD5-3DE5CA051BB4}"/>
          </ac:spMkLst>
        </pc:spChg>
        <pc:picChg chg="del">
          <ac:chgData name="Tobin, Eliza Nicole (ent4pn)" userId="S::ent4pn@virginia.edu::c6f0735e-188b-4a35-9a6a-2de662ec8b5c" providerId="AD" clId="Web-{F812B08D-999C-AD11-9A6F-F17F861B43A2}" dt="2019-06-27T16:23:31.287" v="109"/>
          <ac:picMkLst>
            <pc:docMk/>
            <pc:sldMk cId="3012772552" sldId="263"/>
            <ac:picMk id="19" creationId="{A41512D8-E99D-47DA-BEA0-B2E628AAF3A4}"/>
          </ac:picMkLst>
        </pc:picChg>
        <pc:picChg chg="del">
          <ac:chgData name="Tobin, Eliza Nicole (ent4pn)" userId="S::ent4pn@virginia.edu::c6f0735e-188b-4a35-9a6a-2de662ec8b5c" providerId="AD" clId="Web-{F812B08D-999C-AD11-9A6F-F17F861B43A2}" dt="2019-06-27T16:23:39.428" v="116"/>
          <ac:picMkLst>
            <pc:docMk/>
            <pc:sldMk cId="3012772552" sldId="263"/>
            <ac:picMk id="22" creationId="{63F41A0E-DC7F-4E2F-8C41-6F296805253E}"/>
          </ac:picMkLst>
        </pc:picChg>
        <pc:picChg chg="del">
          <ac:chgData name="Tobin, Eliza Nicole (ent4pn)" userId="S::ent4pn@virginia.edu::c6f0735e-188b-4a35-9a6a-2de662ec8b5c" providerId="AD" clId="Web-{F812B08D-999C-AD11-9A6F-F17F861B43A2}" dt="2019-06-27T16:23:32.506" v="110"/>
          <ac:picMkLst>
            <pc:docMk/>
            <pc:sldMk cId="3012772552" sldId="263"/>
            <ac:picMk id="25" creationId="{3F516803-5B01-4A24-AF84-FCB4BD50CFB6}"/>
          </ac:picMkLst>
        </pc:picChg>
        <pc:cxnChg chg="del">
          <ac:chgData name="Tobin, Eliza Nicole (ent4pn)" userId="S::ent4pn@virginia.edu::c6f0735e-188b-4a35-9a6a-2de662ec8b5c" providerId="AD" clId="Web-{F812B08D-999C-AD11-9A6F-F17F861B43A2}" dt="2019-06-27T16:23:41.006" v="117"/>
          <ac:cxnSpMkLst>
            <pc:docMk/>
            <pc:sldMk cId="3012772552" sldId="263"/>
            <ac:cxnSpMk id="13" creationId="{62117DB7-8F17-492F-88A5-A2D6BD51FF30}"/>
          </ac:cxnSpMkLst>
        </pc:cxnChg>
      </pc:sldChg>
      <pc:sldChg chg="modSp">
        <pc:chgData name="Tobin, Eliza Nicole (ent4pn)" userId="S::ent4pn@virginia.edu::c6f0735e-188b-4a35-9a6a-2de662ec8b5c" providerId="AD" clId="Web-{F812B08D-999C-AD11-9A6F-F17F861B43A2}" dt="2019-06-27T16:32:04.118" v="672" actId="20577"/>
        <pc:sldMkLst>
          <pc:docMk/>
          <pc:sldMk cId="2970673636" sldId="275"/>
        </pc:sldMkLst>
        <pc:spChg chg="mod">
          <ac:chgData name="Tobin, Eliza Nicole (ent4pn)" userId="S::ent4pn@virginia.edu::c6f0735e-188b-4a35-9a6a-2de662ec8b5c" providerId="AD" clId="Web-{F812B08D-999C-AD11-9A6F-F17F861B43A2}" dt="2019-06-27T16:32:01.274" v="669" actId="20577"/>
          <ac:spMkLst>
            <pc:docMk/>
            <pc:sldMk cId="2970673636" sldId="275"/>
            <ac:spMk id="6" creationId="{28A546AE-DE55-4639-844D-B1CA129A189E}"/>
          </ac:spMkLst>
        </pc:spChg>
        <pc:spChg chg="mod">
          <ac:chgData name="Tobin, Eliza Nicole (ent4pn)" userId="S::ent4pn@virginia.edu::c6f0735e-188b-4a35-9a6a-2de662ec8b5c" providerId="AD" clId="Web-{F812B08D-999C-AD11-9A6F-F17F861B43A2}" dt="2019-06-27T16:32:04.118" v="672" actId="20577"/>
          <ac:spMkLst>
            <pc:docMk/>
            <pc:sldMk cId="2970673636" sldId="275"/>
            <ac:spMk id="7" creationId="{E3F2C845-D37F-4628-8885-F982C50EBC44}"/>
          </ac:spMkLst>
        </pc:spChg>
      </pc:sldChg>
      <pc:sldChg chg="addSp modSp new ord modNotes">
        <pc:chgData name="Tobin, Eliza Nicole (ent4pn)" userId="S::ent4pn@virginia.edu::c6f0735e-188b-4a35-9a6a-2de662ec8b5c" providerId="AD" clId="Web-{F812B08D-999C-AD11-9A6F-F17F861B43A2}" dt="2019-06-27T16:27:07.076" v="423"/>
        <pc:sldMkLst>
          <pc:docMk/>
          <pc:sldMk cId="1147463072" sldId="276"/>
        </pc:sldMkLst>
        <pc:spChg chg="mod">
          <ac:chgData name="Tobin, Eliza Nicole (ent4pn)" userId="S::ent4pn@virginia.edu::c6f0735e-188b-4a35-9a6a-2de662ec8b5c" providerId="AD" clId="Web-{F812B08D-999C-AD11-9A6F-F17F861B43A2}" dt="2019-06-27T16:21:46.674" v="84" actId="20577"/>
          <ac:spMkLst>
            <pc:docMk/>
            <pc:sldMk cId="1147463072" sldId="276"/>
            <ac:spMk id="2" creationId="{8B1511C4-B553-47C7-B725-CEC5C4DC62FF}"/>
          </ac:spMkLst>
        </pc:spChg>
        <pc:spChg chg="mod">
          <ac:chgData name="Tobin, Eliza Nicole (ent4pn)" userId="S::ent4pn@virginia.edu::c6f0735e-188b-4a35-9a6a-2de662ec8b5c" providerId="AD" clId="Web-{F812B08D-999C-AD11-9A6F-F17F861B43A2}" dt="2019-06-27T16:22:17.472" v="94" actId="20577"/>
          <ac:spMkLst>
            <pc:docMk/>
            <pc:sldMk cId="1147463072" sldId="276"/>
            <ac:spMk id="3" creationId="{7D802394-2E6F-4B86-9599-53DFA3640DD8}"/>
          </ac:spMkLst>
        </pc:spChg>
        <pc:spChg chg="add mod">
          <ac:chgData name="Tobin, Eliza Nicole (ent4pn)" userId="S::ent4pn@virginia.edu::c6f0735e-188b-4a35-9a6a-2de662ec8b5c" providerId="AD" clId="Web-{F812B08D-999C-AD11-9A6F-F17F861B43A2}" dt="2019-06-27T16:23:21.552" v="105" actId="1076"/>
          <ac:spMkLst>
            <pc:docMk/>
            <pc:sldMk cId="1147463072" sldId="276"/>
            <ac:spMk id="12" creationId="{AF2DE10C-1C7D-45A9-87EE-9944E4DF4206}"/>
          </ac:spMkLst>
        </pc:spChg>
        <pc:spChg chg="add mod">
          <ac:chgData name="Tobin, Eliza Nicole (ent4pn)" userId="S::ent4pn@virginia.edu::c6f0735e-188b-4a35-9a6a-2de662ec8b5c" providerId="AD" clId="Web-{F812B08D-999C-AD11-9A6F-F17F861B43A2}" dt="2019-06-27T16:23:02.208" v="102" actId="1076"/>
          <ac:spMkLst>
            <pc:docMk/>
            <pc:sldMk cId="1147463072" sldId="276"/>
            <ac:spMk id="14" creationId="{22D39C48-2052-4ED6-AE5B-093C6F5F71CA}"/>
          </ac:spMkLst>
        </pc:spChg>
        <pc:spChg chg="add mod">
          <ac:chgData name="Tobin, Eliza Nicole (ent4pn)" userId="S::ent4pn@virginia.edu::c6f0735e-188b-4a35-9a6a-2de662ec8b5c" providerId="AD" clId="Web-{F812B08D-999C-AD11-9A6F-F17F861B43A2}" dt="2019-06-27T16:23:14.302" v="104" actId="1076"/>
          <ac:spMkLst>
            <pc:docMk/>
            <pc:sldMk cId="1147463072" sldId="276"/>
            <ac:spMk id="16" creationId="{17FD035F-28E5-4EA6-89ED-0D184F340593}"/>
          </ac:spMkLst>
        </pc:spChg>
        <pc:picChg chg="add mod">
          <ac:chgData name="Tobin, Eliza Nicole (ent4pn)" userId="S::ent4pn@virginia.edu::c6f0735e-188b-4a35-9a6a-2de662ec8b5c" providerId="AD" clId="Web-{F812B08D-999C-AD11-9A6F-F17F861B43A2}" dt="2019-06-27T16:22:07.987" v="89" actId="1076"/>
          <ac:picMkLst>
            <pc:docMk/>
            <pc:sldMk cId="1147463072" sldId="276"/>
            <ac:picMk id="6" creationId="{5C527CD6-C935-42E5-8F40-07EC7796523B}"/>
          </ac:picMkLst>
        </pc:picChg>
        <pc:picChg chg="add mod">
          <ac:chgData name="Tobin, Eliza Nicole (ent4pn)" userId="S::ent4pn@virginia.edu::c6f0735e-188b-4a35-9a6a-2de662ec8b5c" providerId="AD" clId="Web-{F812B08D-999C-AD11-9A6F-F17F861B43A2}" dt="2019-06-27T16:22:33.785" v="98" actId="1076"/>
          <ac:picMkLst>
            <pc:docMk/>
            <pc:sldMk cId="1147463072" sldId="276"/>
            <ac:picMk id="8" creationId="{6A973E33-5DA2-4F67-9BD6-1945F98DD5BB}"/>
          </ac:picMkLst>
        </pc:picChg>
        <pc:picChg chg="add mod">
          <ac:chgData name="Tobin, Eliza Nicole (ent4pn)" userId="S::ent4pn@virginia.edu::c6f0735e-188b-4a35-9a6a-2de662ec8b5c" providerId="AD" clId="Web-{F812B08D-999C-AD11-9A6F-F17F861B43A2}" dt="2019-06-27T16:22:29.754" v="97" actId="14100"/>
          <ac:picMkLst>
            <pc:docMk/>
            <pc:sldMk cId="1147463072" sldId="276"/>
            <ac:picMk id="10" creationId="{00EB044C-52F1-4884-851F-7428E20C5915}"/>
          </ac:picMkLst>
        </pc:picChg>
      </pc:sldChg>
    </pc:docChg>
  </pc:docChgLst>
  <pc:docChgLst>
    <pc:chgData name="Halewicz, Victoria (vh5dg)" userId="S::vh5dg@virginia.edu::2ae6ed1a-7c53-4362-8178-cf5229d9c960" providerId="AD" clId="Web-{8A94A359-5D57-B55F-389C-3D23529A08E0}"/>
    <pc:docChg chg="modSld sldOrd">
      <pc:chgData name="Halewicz, Victoria (vh5dg)" userId="S::vh5dg@virginia.edu::2ae6ed1a-7c53-4362-8178-cf5229d9c960" providerId="AD" clId="Web-{8A94A359-5D57-B55F-389C-3D23529A08E0}" dt="2019-06-26T16:28:51.177" v="236" actId="20577"/>
      <pc:docMkLst>
        <pc:docMk/>
      </pc:docMkLst>
      <pc:sldChg chg="modSp">
        <pc:chgData name="Halewicz, Victoria (vh5dg)" userId="S::vh5dg@virginia.edu::2ae6ed1a-7c53-4362-8178-cf5229d9c960" providerId="AD" clId="Web-{8A94A359-5D57-B55F-389C-3D23529A08E0}" dt="2019-06-26T16:28:50.409" v="234" actId="20577"/>
        <pc:sldMkLst>
          <pc:docMk/>
          <pc:sldMk cId="3012772552" sldId="263"/>
        </pc:sldMkLst>
        <pc:spChg chg="mod">
          <ac:chgData name="Halewicz, Victoria (vh5dg)" userId="S::vh5dg@virginia.edu::2ae6ed1a-7c53-4362-8178-cf5229d9c960" providerId="AD" clId="Web-{8A94A359-5D57-B55F-389C-3D23529A08E0}" dt="2019-06-26T16:28:50.409" v="234" actId="20577"/>
          <ac:spMkLst>
            <pc:docMk/>
            <pc:sldMk cId="3012772552" sldId="263"/>
            <ac:spMk id="8" creationId="{44597506-53BD-4381-B5A5-8295016FABE1}"/>
          </ac:spMkLst>
        </pc:spChg>
      </pc:sldChg>
      <pc:sldChg chg="addSp modSp">
        <pc:chgData name="Halewicz, Victoria (vh5dg)" userId="S::vh5dg@virginia.edu::2ae6ed1a-7c53-4362-8178-cf5229d9c960" providerId="AD" clId="Web-{8A94A359-5D57-B55F-389C-3D23529A08E0}" dt="2019-06-26T13:58:02.195" v="228" actId="1076"/>
        <pc:sldMkLst>
          <pc:docMk/>
          <pc:sldMk cId="3278577858" sldId="264"/>
        </pc:sldMkLst>
        <pc:spChg chg="mod">
          <ac:chgData name="Halewicz, Victoria (vh5dg)" userId="S::vh5dg@virginia.edu::2ae6ed1a-7c53-4362-8178-cf5229d9c960" providerId="AD" clId="Web-{8A94A359-5D57-B55F-389C-3D23529A08E0}" dt="2019-06-26T13:57:59.992" v="227" actId="1076"/>
          <ac:spMkLst>
            <pc:docMk/>
            <pc:sldMk cId="3278577858" sldId="264"/>
            <ac:spMk id="3" creationId="{431AC1B4-B982-4F77-860A-8BAC41C74690}"/>
          </ac:spMkLst>
        </pc:spChg>
        <pc:picChg chg="add mod modCrop">
          <ac:chgData name="Halewicz, Victoria (vh5dg)" userId="S::vh5dg@virginia.edu::2ae6ed1a-7c53-4362-8178-cf5229d9c960" providerId="AD" clId="Web-{8A94A359-5D57-B55F-389C-3D23529A08E0}" dt="2019-06-26T13:58:02.195" v="228" actId="1076"/>
          <ac:picMkLst>
            <pc:docMk/>
            <pc:sldMk cId="3278577858" sldId="264"/>
            <ac:picMk id="5" creationId="{A2E4AA56-2D8C-4EB2-891D-75A57043FA18}"/>
          </ac:picMkLst>
        </pc:picChg>
      </pc:sldChg>
      <pc:sldChg chg="modSp">
        <pc:chgData name="Halewicz, Victoria (vh5dg)" userId="S::vh5dg@virginia.edu::2ae6ed1a-7c53-4362-8178-cf5229d9c960" providerId="AD" clId="Web-{8A94A359-5D57-B55F-389C-3D23529A08E0}" dt="2019-06-26T12:41:07.721" v="0" actId="1076"/>
        <pc:sldMkLst>
          <pc:docMk/>
          <pc:sldMk cId="698061906" sldId="265"/>
        </pc:sldMkLst>
        <pc:spChg chg="mod">
          <ac:chgData name="Halewicz, Victoria (vh5dg)" userId="S::vh5dg@virginia.edu::2ae6ed1a-7c53-4362-8178-cf5229d9c960" providerId="AD" clId="Web-{8A94A359-5D57-B55F-389C-3D23529A08E0}" dt="2019-06-26T12:41:07.721" v="0" actId="1076"/>
          <ac:spMkLst>
            <pc:docMk/>
            <pc:sldMk cId="698061906" sldId="265"/>
            <ac:spMk id="9" creationId="{B8903D49-197F-4891-A809-B6F1B1FD00AD}"/>
          </ac:spMkLst>
        </pc:spChg>
      </pc:sldChg>
      <pc:sldChg chg="addSp delSp modSp">
        <pc:chgData name="Halewicz, Victoria (vh5dg)" userId="S::vh5dg@virginia.edu::2ae6ed1a-7c53-4362-8178-cf5229d9c960" providerId="AD" clId="Web-{8A94A359-5D57-B55F-389C-3D23529A08E0}" dt="2019-06-26T13:33:01.695" v="204" actId="1076"/>
        <pc:sldMkLst>
          <pc:docMk/>
          <pc:sldMk cId="2797709325" sldId="268"/>
        </pc:sldMkLst>
        <pc:spChg chg="mod">
          <ac:chgData name="Halewicz, Victoria (vh5dg)" userId="S::vh5dg@virginia.edu::2ae6ed1a-7c53-4362-8178-cf5229d9c960" providerId="AD" clId="Web-{8A94A359-5D57-B55F-389C-3D23529A08E0}" dt="2019-06-26T12:54:02.886" v="198" actId="20577"/>
          <ac:spMkLst>
            <pc:docMk/>
            <pc:sldMk cId="2797709325" sldId="268"/>
            <ac:spMk id="3" creationId="{3FEB31CA-3CB1-4985-A182-0C6B3DC71577}"/>
          </ac:spMkLst>
        </pc:spChg>
        <pc:picChg chg="add del mod">
          <ac:chgData name="Halewicz, Victoria (vh5dg)" userId="S::vh5dg@virginia.edu::2ae6ed1a-7c53-4362-8178-cf5229d9c960" providerId="AD" clId="Web-{8A94A359-5D57-B55F-389C-3D23529A08E0}" dt="2019-06-26T12:42:36.007" v="10"/>
          <ac:picMkLst>
            <pc:docMk/>
            <pc:sldMk cId="2797709325" sldId="268"/>
            <ac:picMk id="5" creationId="{515B3663-F095-4820-8CC4-AA6F1D20950F}"/>
          </ac:picMkLst>
        </pc:picChg>
        <pc:picChg chg="add mod modCrop">
          <ac:chgData name="Halewicz, Victoria (vh5dg)" userId="S::vh5dg@virginia.edu::2ae6ed1a-7c53-4362-8178-cf5229d9c960" providerId="AD" clId="Web-{8A94A359-5D57-B55F-389C-3D23529A08E0}" dt="2019-06-26T13:33:01.695" v="204" actId="1076"/>
          <ac:picMkLst>
            <pc:docMk/>
            <pc:sldMk cId="2797709325" sldId="268"/>
            <ac:picMk id="7" creationId="{F81A5E8A-8A62-4EDC-9AE2-A30C042E4F94}"/>
          </ac:picMkLst>
        </pc:picChg>
      </pc:sldChg>
      <pc:sldChg chg="addSp delSp modSp ord">
        <pc:chgData name="Halewicz, Victoria (vh5dg)" userId="S::vh5dg@virginia.edu::2ae6ed1a-7c53-4362-8178-cf5229d9c960" providerId="AD" clId="Web-{8A94A359-5D57-B55F-389C-3D23529A08E0}" dt="2019-06-26T13:46:17.268" v="210"/>
        <pc:sldMkLst>
          <pc:docMk/>
          <pc:sldMk cId="3506636084" sldId="269"/>
        </pc:sldMkLst>
        <pc:spChg chg="mod">
          <ac:chgData name="Halewicz, Victoria (vh5dg)" userId="S::vh5dg@virginia.edu::2ae6ed1a-7c53-4362-8178-cf5229d9c960" providerId="AD" clId="Web-{8A94A359-5D57-B55F-389C-3D23529A08E0}" dt="2019-06-26T12:48:48.073" v="94" actId="1076"/>
          <ac:spMkLst>
            <pc:docMk/>
            <pc:sldMk cId="3506636084" sldId="269"/>
            <ac:spMk id="3" creationId="{57E8079A-487A-42B2-BD4F-223ED282DE5A}"/>
          </ac:spMkLst>
        </pc:spChg>
        <pc:spChg chg="add del">
          <ac:chgData name="Halewicz, Victoria (vh5dg)" userId="S::vh5dg@virginia.edu::2ae6ed1a-7c53-4362-8178-cf5229d9c960" providerId="AD" clId="Web-{8A94A359-5D57-B55F-389C-3D23529A08E0}" dt="2019-06-26T12:41:34.613" v="4"/>
          <ac:spMkLst>
            <pc:docMk/>
            <pc:sldMk cId="3506636084" sldId="269"/>
            <ac:spMk id="5" creationId="{DDC73FFD-21AD-4F7A-88EA-745444AA53D3}"/>
          </ac:spMkLst>
        </pc:spChg>
        <pc:picChg chg="add del mod">
          <ac:chgData name="Halewicz, Victoria (vh5dg)" userId="S::vh5dg@virginia.edu::2ae6ed1a-7c53-4362-8178-cf5229d9c960" providerId="AD" clId="Web-{8A94A359-5D57-B55F-389C-3D23529A08E0}" dt="2019-06-26T12:44:25.185" v="15"/>
          <ac:picMkLst>
            <pc:docMk/>
            <pc:sldMk cId="3506636084" sldId="269"/>
            <ac:picMk id="8" creationId="{9E2276A4-D843-44CE-A33C-E60C50766EC1}"/>
          </ac:picMkLst>
        </pc:picChg>
        <pc:picChg chg="add mod">
          <ac:chgData name="Halewicz, Victoria (vh5dg)" userId="S::vh5dg@virginia.edu::2ae6ed1a-7c53-4362-8178-cf5229d9c960" providerId="AD" clId="Web-{8A94A359-5D57-B55F-389C-3D23529A08E0}" dt="2019-06-26T12:51:56.521" v="143" actId="1076"/>
          <ac:picMkLst>
            <pc:docMk/>
            <pc:sldMk cId="3506636084" sldId="269"/>
            <ac:picMk id="10" creationId="{4339C806-7C39-44C6-A2D4-3B6DC7644FA1}"/>
          </ac:picMkLst>
        </pc:picChg>
      </pc:sldChg>
      <pc:sldChg chg="modSp">
        <pc:chgData name="Halewicz, Victoria (vh5dg)" userId="S::vh5dg@virginia.edu::2ae6ed1a-7c53-4362-8178-cf5229d9c960" providerId="AD" clId="Web-{8A94A359-5D57-B55F-389C-3D23529A08E0}" dt="2019-06-26T13:38:36.025" v="205" actId="14100"/>
        <pc:sldMkLst>
          <pc:docMk/>
          <pc:sldMk cId="2226265170" sldId="270"/>
        </pc:sldMkLst>
        <pc:spChg chg="mod">
          <ac:chgData name="Halewicz, Victoria (vh5dg)" userId="S::vh5dg@virginia.edu::2ae6ed1a-7c53-4362-8178-cf5229d9c960" providerId="AD" clId="Web-{8A94A359-5D57-B55F-389C-3D23529A08E0}" dt="2019-06-26T13:38:36.025" v="205" actId="14100"/>
          <ac:spMkLst>
            <pc:docMk/>
            <pc:sldMk cId="2226265170" sldId="270"/>
            <ac:spMk id="3" creationId="{82ACAB0D-356B-4874-B095-BCEDE8FC132E}"/>
          </ac:spMkLst>
        </pc:spChg>
      </pc:sldChg>
      <pc:sldChg chg="delSp">
        <pc:chgData name="Halewicz, Victoria (vh5dg)" userId="S::vh5dg@virginia.edu::2ae6ed1a-7c53-4362-8178-cf5229d9c960" providerId="AD" clId="Web-{8A94A359-5D57-B55F-389C-3D23529A08E0}" dt="2019-06-26T13:44:34.794" v="209"/>
        <pc:sldMkLst>
          <pc:docMk/>
          <pc:sldMk cId="561701709" sldId="272"/>
        </pc:sldMkLst>
        <pc:picChg chg="del">
          <ac:chgData name="Halewicz, Victoria (vh5dg)" userId="S::vh5dg@virginia.edu::2ae6ed1a-7c53-4362-8178-cf5229d9c960" providerId="AD" clId="Web-{8A94A359-5D57-B55F-389C-3D23529A08E0}" dt="2019-06-26T13:44:34.794" v="209"/>
          <ac:picMkLst>
            <pc:docMk/>
            <pc:sldMk cId="561701709" sldId="272"/>
            <ac:picMk id="9" creationId="{189B69C5-E695-4AE6-982B-0DCBE804DFBC}"/>
          </ac:picMkLst>
        </pc:picChg>
      </pc:sldChg>
      <pc:sldChg chg="modSp">
        <pc:chgData name="Halewicz, Victoria (vh5dg)" userId="S::vh5dg@virginia.edu::2ae6ed1a-7c53-4362-8178-cf5229d9c960" providerId="AD" clId="Web-{8A94A359-5D57-B55F-389C-3D23529A08E0}" dt="2019-06-26T13:58:06.508" v="229" actId="20577"/>
        <pc:sldMkLst>
          <pc:docMk/>
          <pc:sldMk cId="1850867438" sldId="274"/>
        </pc:sldMkLst>
        <pc:spChg chg="mod">
          <ac:chgData name="Halewicz, Victoria (vh5dg)" userId="S::vh5dg@virginia.edu::2ae6ed1a-7c53-4362-8178-cf5229d9c960" providerId="AD" clId="Web-{8A94A359-5D57-B55F-389C-3D23529A08E0}" dt="2019-06-26T13:58:06.508" v="229" actId="20577"/>
          <ac:spMkLst>
            <pc:docMk/>
            <pc:sldMk cId="1850867438" sldId="274"/>
            <ac:spMk id="3" creationId="{9B33F044-C987-4AD7-9AE4-416575F004BC}"/>
          </ac:spMkLst>
        </pc:spChg>
      </pc:sldChg>
    </pc:docChg>
  </pc:docChgLst>
  <pc:docChgLst>
    <pc:chgData name="Cong, Cong (cc2cm)" userId="S::cc2cm@virginia.edu::f07c910d-2f81-4213-8697-fa8eb7446fa4" providerId="AD" clId="Web-{C84F80C1-6ABB-4FB3-2F2A-948BA3359673}"/>
    <pc:docChg chg="modSld">
      <pc:chgData name="Cong, Cong (cc2cm)" userId="S::cc2cm@virginia.edu::f07c910d-2f81-4213-8697-fa8eb7446fa4" providerId="AD" clId="Web-{C84F80C1-6ABB-4FB3-2F2A-948BA3359673}" dt="2019-06-27T17:54:48.270" v="464" actId="20577"/>
      <pc:docMkLst>
        <pc:docMk/>
      </pc:docMkLst>
      <pc:sldChg chg="addSp delSp modSp">
        <pc:chgData name="Cong, Cong (cc2cm)" userId="S::cc2cm@virginia.edu::f07c910d-2f81-4213-8697-fa8eb7446fa4" providerId="AD" clId="Web-{C84F80C1-6ABB-4FB3-2F2A-948BA3359673}" dt="2019-06-27T17:54:48.270" v="463" actId="20577"/>
        <pc:sldMkLst>
          <pc:docMk/>
          <pc:sldMk cId="3529353939" sldId="271"/>
        </pc:sldMkLst>
        <pc:spChg chg="add mod">
          <ac:chgData name="Cong, Cong (cc2cm)" userId="S::cc2cm@virginia.edu::f07c910d-2f81-4213-8697-fa8eb7446fa4" providerId="AD" clId="Web-{C84F80C1-6ABB-4FB3-2F2A-948BA3359673}" dt="2019-06-27T17:51:33.684" v="337" actId="1076"/>
          <ac:spMkLst>
            <pc:docMk/>
            <pc:sldMk cId="3529353939" sldId="271"/>
            <ac:spMk id="5" creationId="{8456B0E7-61F3-4E7B-9BEC-7F3D5E5726B1}"/>
          </ac:spMkLst>
        </pc:spChg>
        <pc:spChg chg="add del mod">
          <ac:chgData name="Cong, Cong (cc2cm)" userId="S::cc2cm@virginia.edu::f07c910d-2f81-4213-8697-fa8eb7446fa4" providerId="AD" clId="Web-{C84F80C1-6ABB-4FB3-2F2A-948BA3359673}" dt="2019-06-27T17:36:56.944" v="267"/>
          <ac:spMkLst>
            <pc:docMk/>
            <pc:sldMk cId="3529353939" sldId="271"/>
            <ac:spMk id="7" creationId="{87CF1857-E219-4765-B80D-021A6C47E9D9}"/>
          </ac:spMkLst>
        </pc:spChg>
        <pc:spChg chg="add del">
          <ac:chgData name="Cong, Cong (cc2cm)" userId="S::cc2cm@virginia.edu::f07c910d-2f81-4213-8697-fa8eb7446fa4" providerId="AD" clId="Web-{C84F80C1-6ABB-4FB3-2F2A-948BA3359673}" dt="2019-06-27T17:36:03.957" v="258"/>
          <ac:spMkLst>
            <pc:docMk/>
            <pc:sldMk cId="3529353939" sldId="271"/>
            <ac:spMk id="8" creationId="{FAE0BB96-6271-46F4-8EAA-15CA24954D60}"/>
          </ac:spMkLst>
        </pc:spChg>
        <pc:spChg chg="add del mod">
          <ac:chgData name="Cong, Cong (cc2cm)" userId="S::cc2cm@virginia.edu::f07c910d-2f81-4213-8697-fa8eb7446fa4" providerId="AD" clId="Web-{C84F80C1-6ABB-4FB3-2F2A-948BA3359673}" dt="2019-06-27T17:37:32.164" v="276"/>
          <ac:spMkLst>
            <pc:docMk/>
            <pc:sldMk cId="3529353939" sldId="271"/>
            <ac:spMk id="9" creationId="{35FEA5B7-AFCC-489F-A4D6-6699CF6D022B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3:13.813" v="407" actId="1076"/>
          <ac:spMkLst>
            <pc:docMk/>
            <pc:sldMk cId="3529353939" sldId="271"/>
            <ac:spMk id="10" creationId="{EE581EB3-DE9F-470D-ACC9-E86DFE6ECBA1}"/>
          </ac:spMkLst>
        </pc:spChg>
        <pc:spChg chg="add del mod">
          <ac:chgData name="Cong, Cong (cc2cm)" userId="S::cc2cm@virginia.edu::f07c910d-2f81-4213-8697-fa8eb7446fa4" providerId="AD" clId="Web-{C84F80C1-6ABB-4FB3-2F2A-948BA3359673}" dt="2019-06-27T17:50:41.197" v="332"/>
          <ac:spMkLst>
            <pc:docMk/>
            <pc:sldMk cId="3529353939" sldId="271"/>
            <ac:spMk id="11" creationId="{A7800173-133F-4220-87BE-0812891F4F05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00" v="339" actId="1076"/>
          <ac:spMkLst>
            <pc:docMk/>
            <pc:sldMk cId="3529353939" sldId="271"/>
            <ac:spMk id="12" creationId="{0CCB0B9A-7956-49EB-82C4-23C372EF2F4D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15" v="340" actId="1076"/>
          <ac:spMkLst>
            <pc:docMk/>
            <pc:sldMk cId="3529353939" sldId="271"/>
            <ac:spMk id="13" creationId="{9401466B-8A82-43BF-B792-BB8202C8B664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15" v="341" actId="1076"/>
          <ac:spMkLst>
            <pc:docMk/>
            <pc:sldMk cId="3529353939" sldId="271"/>
            <ac:spMk id="14" creationId="{350D3FCC-0A63-4FE6-82F8-E3697A928FB8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31" v="342" actId="1076"/>
          <ac:spMkLst>
            <pc:docMk/>
            <pc:sldMk cId="3529353939" sldId="271"/>
            <ac:spMk id="15" creationId="{62916BB4-1F33-43A5-9070-335F65A2BBF4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62" v="343" actId="1076"/>
          <ac:spMkLst>
            <pc:docMk/>
            <pc:sldMk cId="3529353939" sldId="271"/>
            <ac:spMk id="16" creationId="{BFD12694-D500-47DA-8514-356E8CA68B40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78" v="344" actId="1076"/>
          <ac:spMkLst>
            <pc:docMk/>
            <pc:sldMk cId="3529353939" sldId="271"/>
            <ac:spMk id="17" creationId="{0F8B38ED-1155-4767-927F-349BD8276D09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793" v="345" actId="1076"/>
          <ac:spMkLst>
            <pc:docMk/>
            <pc:sldMk cId="3529353939" sldId="271"/>
            <ac:spMk id="18" creationId="{DC614375-43B1-4CE6-85FB-FE38B142F408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809" v="346" actId="1076"/>
          <ac:spMkLst>
            <pc:docMk/>
            <pc:sldMk cId="3529353939" sldId="271"/>
            <ac:spMk id="19" creationId="{EC3A4790-2BF3-487B-BA48-ED541D0CCF6D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825" v="347" actId="1076"/>
          <ac:spMkLst>
            <pc:docMk/>
            <pc:sldMk cId="3529353939" sldId="271"/>
            <ac:spMk id="20" creationId="{CE0A6940-B230-41E0-BA86-FD7651DB416F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840" v="348" actId="1076"/>
          <ac:spMkLst>
            <pc:docMk/>
            <pc:sldMk cId="3529353939" sldId="271"/>
            <ac:spMk id="21" creationId="{BD135E91-95BE-44EC-8896-B85976292BF0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872" v="349" actId="1076"/>
          <ac:spMkLst>
            <pc:docMk/>
            <pc:sldMk cId="3529353939" sldId="271"/>
            <ac:spMk id="22" creationId="{0ABB9440-CBA1-45E1-BE24-B3FE3A60FC83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1:33.887" v="350" actId="1076"/>
          <ac:spMkLst>
            <pc:docMk/>
            <pc:sldMk cId="3529353939" sldId="271"/>
            <ac:spMk id="23" creationId="{4D64420A-DBFB-464F-A903-F7FB1630F0EA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4:48.270" v="463" actId="20577"/>
          <ac:spMkLst>
            <pc:docMk/>
            <pc:sldMk cId="3529353939" sldId="271"/>
            <ac:spMk id="24" creationId="{1C12C06C-530B-4D1F-96F4-7D67F200946C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7:54:36.942" v="461" actId="14100"/>
          <ac:spMkLst>
            <pc:docMk/>
            <pc:sldMk cId="3529353939" sldId="271"/>
            <ac:spMk id="25" creationId="{623BAA42-653B-44DD-89AC-0A613CF8ED23}"/>
          </ac:spMkLst>
        </pc:spChg>
        <pc:picChg chg="mod modCrop">
          <ac:chgData name="Cong, Cong (cc2cm)" userId="S::cc2cm@virginia.edu::f07c910d-2f81-4213-8697-fa8eb7446fa4" providerId="AD" clId="Web-{C84F80C1-6ABB-4FB3-2F2A-948BA3359673}" dt="2019-06-27T17:51:33.668" v="336" actId="1076"/>
          <ac:picMkLst>
            <pc:docMk/>
            <pc:sldMk cId="3529353939" sldId="271"/>
            <ac:picMk id="3" creationId="{DFB554D3-E78F-4F68-836C-567D6E506305}"/>
          </ac:picMkLst>
        </pc:picChg>
        <pc:cxnChg chg="add mod">
          <ac:chgData name="Cong, Cong (cc2cm)" userId="S::cc2cm@virginia.edu::f07c910d-2f81-4213-8697-fa8eb7446fa4" providerId="AD" clId="Web-{C84F80C1-6ABB-4FB3-2F2A-948BA3359673}" dt="2019-06-27T17:54:40.380" v="462" actId="14100"/>
          <ac:cxnSpMkLst>
            <pc:docMk/>
            <pc:sldMk cId="3529353939" sldId="271"/>
            <ac:cxnSpMk id="26" creationId="{3E2CE524-6995-46F7-95BA-F9EBB6232B76}"/>
          </ac:cxnSpMkLst>
        </pc:cxnChg>
      </pc:sldChg>
      <pc:sldChg chg="addSp delSp modSp">
        <pc:chgData name="Cong, Cong (cc2cm)" userId="S::cc2cm@virginia.edu::f07c910d-2f81-4213-8697-fa8eb7446fa4" providerId="AD" clId="Web-{C84F80C1-6ABB-4FB3-2F2A-948BA3359673}" dt="2019-06-27T15:47:03.054" v="236" actId="20577"/>
        <pc:sldMkLst>
          <pc:docMk/>
          <pc:sldMk cId="2970673636" sldId="275"/>
        </pc:sldMkLst>
        <pc:spChg chg="mod">
          <ac:chgData name="Cong, Cong (cc2cm)" userId="S::cc2cm@virginia.edu::f07c910d-2f81-4213-8697-fa8eb7446fa4" providerId="AD" clId="Web-{C84F80C1-6ABB-4FB3-2F2A-948BA3359673}" dt="2019-06-27T15:47:03.054" v="236" actId="20577"/>
          <ac:spMkLst>
            <pc:docMk/>
            <pc:sldMk cId="2970673636" sldId="275"/>
            <ac:spMk id="3" creationId="{0DB572A2-ADA4-49B7-BAD6-0B8C05CD852E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5:43:46.082" v="104" actId="1076"/>
          <ac:spMkLst>
            <pc:docMk/>
            <pc:sldMk cId="2970673636" sldId="275"/>
            <ac:spMk id="6" creationId="{28A546AE-DE55-4639-844D-B1CA129A189E}"/>
          </ac:spMkLst>
        </pc:spChg>
        <pc:spChg chg="add mod">
          <ac:chgData name="Cong, Cong (cc2cm)" userId="S::cc2cm@virginia.edu::f07c910d-2f81-4213-8697-fa8eb7446fa4" providerId="AD" clId="Web-{C84F80C1-6ABB-4FB3-2F2A-948BA3359673}" dt="2019-06-27T15:46:35.756" v="233" actId="20577"/>
          <ac:spMkLst>
            <pc:docMk/>
            <pc:sldMk cId="2970673636" sldId="275"/>
            <ac:spMk id="7" creationId="{E3F2C845-D37F-4628-8885-F982C50EBC44}"/>
          </ac:spMkLst>
        </pc:spChg>
        <pc:picChg chg="del">
          <ac:chgData name="Cong, Cong (cc2cm)" userId="S::cc2cm@virginia.edu::f07c910d-2f81-4213-8697-fa8eb7446fa4" providerId="AD" clId="Web-{C84F80C1-6ABB-4FB3-2F2A-948BA3359673}" dt="2019-06-27T15:36:24.873" v="0"/>
          <ac:picMkLst>
            <pc:docMk/>
            <pc:sldMk cId="2970673636" sldId="275"/>
            <ac:picMk id="5" creationId="{0EA32DBD-0984-4F74-8B1F-983B243F78F6}"/>
          </ac:picMkLst>
        </pc:picChg>
      </pc:sldChg>
    </pc:docChg>
  </pc:docChgLst>
  <pc:docChgLst>
    <pc:chgData name="Halewicz, Victoria (vh5dg)" userId="S::vh5dg@virginia.edu::2ae6ed1a-7c53-4362-8178-cf5229d9c960" providerId="AD" clId="Web-{01808CD9-2B62-C5EE-B4CC-A31B69FF62F0}"/>
    <pc:docChg chg="modSld">
      <pc:chgData name="Halewicz, Victoria (vh5dg)" userId="S::vh5dg@virginia.edu::2ae6ed1a-7c53-4362-8178-cf5229d9c960" providerId="AD" clId="Web-{01808CD9-2B62-C5EE-B4CC-A31B69FF62F0}" dt="2019-06-27T17:29:15.587" v="249" actId="14100"/>
      <pc:docMkLst>
        <pc:docMk/>
      </pc:docMkLst>
      <pc:sldChg chg="modSp modNotes">
        <pc:chgData name="Halewicz, Victoria (vh5dg)" userId="S::vh5dg@virginia.edu::2ae6ed1a-7c53-4362-8178-cf5229d9c960" providerId="AD" clId="Web-{01808CD9-2B62-C5EE-B4CC-A31B69FF62F0}" dt="2019-06-27T17:10:58.746" v="136"/>
        <pc:sldMkLst>
          <pc:docMk/>
          <pc:sldMk cId="1301978882" sldId="258"/>
        </pc:sldMkLst>
        <pc:spChg chg="mod">
          <ac:chgData name="Halewicz, Victoria (vh5dg)" userId="S::vh5dg@virginia.edu::2ae6ed1a-7c53-4362-8178-cf5229d9c960" providerId="AD" clId="Web-{01808CD9-2B62-C5EE-B4CC-A31B69FF62F0}" dt="2019-06-27T17:05:15.086" v="69" actId="20577"/>
          <ac:spMkLst>
            <pc:docMk/>
            <pc:sldMk cId="1301978882" sldId="258"/>
            <ac:spMk id="5" creationId="{00000000-0000-0000-0000-000000000000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8:49.399" v="245" actId="20577"/>
        <pc:sldMkLst>
          <pc:docMk/>
          <pc:sldMk cId="2747914867" sldId="262"/>
        </pc:sldMkLst>
        <pc:spChg chg="mod">
          <ac:chgData name="Halewicz, Victoria (vh5dg)" userId="S::vh5dg@virginia.edu::2ae6ed1a-7c53-4362-8178-cf5229d9c960" providerId="AD" clId="Web-{01808CD9-2B62-C5EE-B4CC-A31B69FF62F0}" dt="2019-06-27T17:28:49.399" v="245" actId="20577"/>
          <ac:spMkLst>
            <pc:docMk/>
            <pc:sldMk cId="2747914867" sldId="262"/>
            <ac:spMk id="2" creationId="{00000000-0000-0000-0000-000000000000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3:15.536" v="210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9:15.587" v="249" actId="14100"/>
        <pc:sldMkLst>
          <pc:docMk/>
          <pc:sldMk cId="3012772552" sldId="263"/>
        </pc:sldMkLst>
        <pc:spChg chg="mod">
          <ac:chgData name="Halewicz, Victoria (vh5dg)" userId="S::vh5dg@virginia.edu::2ae6ed1a-7c53-4362-8178-cf5229d9c960" providerId="AD" clId="Web-{01808CD9-2B62-C5EE-B4CC-A31B69FF62F0}" dt="2019-06-27T17:29:15.587" v="249" actId="14100"/>
          <ac:spMkLst>
            <pc:docMk/>
            <pc:sldMk cId="3012772552" sldId="263"/>
            <ac:spMk id="6" creationId="{22372A04-4E3F-4DCC-94AC-538D83EF8DAF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4:21.240" v="219" actId="20577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5:55:31.423" v="46" actId="20577"/>
          <ac:spMkLst>
            <pc:docMk/>
            <pc:sldMk cId="3012772552" sldId="263"/>
            <ac:spMk id="9" creationId="{D86606FA-64A2-4489-9185-F3DFDC6C521D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4:43.131" v="224" actId="20577"/>
        <pc:sldMkLst>
          <pc:docMk/>
          <pc:sldMk cId="3278577858" sldId="264"/>
        </pc:sldMkLst>
        <pc:spChg chg="mod">
          <ac:chgData name="Halewicz, Victoria (vh5dg)" userId="S::vh5dg@virginia.edu::2ae6ed1a-7c53-4362-8178-cf5229d9c960" providerId="AD" clId="Web-{01808CD9-2B62-C5EE-B4CC-A31B69FF62F0}" dt="2019-06-27T17:24:38.412" v="223" actId="20577"/>
          <ac:spMkLst>
            <pc:docMk/>
            <pc:sldMk cId="3278577858" sldId="264"/>
            <ac:spMk id="2" creationId="{67172A6F-6E40-464F-AA7B-E1AF8AD4F459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4:43.131" v="224" actId="20577"/>
          <ac:spMkLst>
            <pc:docMk/>
            <pc:sldMk cId="3278577858" sldId="264"/>
            <ac:spMk id="3" creationId="{431AC1B4-B982-4F77-860A-8BAC41C74690}"/>
          </ac:spMkLst>
        </pc:spChg>
        <pc:picChg chg="mod">
          <ac:chgData name="Halewicz, Victoria (vh5dg)" userId="S::vh5dg@virginia.edu::2ae6ed1a-7c53-4362-8178-cf5229d9c960" providerId="AD" clId="Web-{01808CD9-2B62-C5EE-B4CC-A31B69FF62F0}" dt="2019-06-27T15:55:02.860" v="29" actId="1076"/>
          <ac:picMkLst>
            <pc:docMk/>
            <pc:sldMk cId="3278577858" sldId="264"/>
            <ac:picMk id="5" creationId="{A2E4AA56-2D8C-4EB2-891D-75A57043FA18}"/>
          </ac:picMkLst>
        </pc:picChg>
      </pc:sldChg>
      <pc:sldChg chg="modSp">
        <pc:chgData name="Halewicz, Victoria (vh5dg)" userId="S::vh5dg@virginia.edu::2ae6ed1a-7c53-4362-8178-cf5229d9c960" providerId="AD" clId="Web-{01808CD9-2B62-C5EE-B4CC-A31B69FF62F0}" dt="2019-06-27T17:27:03.788" v="244" actId="20577"/>
        <pc:sldMkLst>
          <pc:docMk/>
          <pc:sldMk cId="2656434880" sldId="267"/>
        </pc:sldMkLst>
        <pc:spChg chg="mod">
          <ac:chgData name="Halewicz, Victoria (vh5dg)" userId="S::vh5dg@virginia.edu::2ae6ed1a-7c53-4362-8178-cf5229d9c960" providerId="AD" clId="Web-{01808CD9-2B62-C5EE-B4CC-A31B69FF62F0}" dt="2019-06-27T17:26:48.741" v="242" actId="20577"/>
          <ac:spMkLst>
            <pc:docMk/>
            <pc:sldMk cId="2656434880" sldId="267"/>
            <ac:spMk id="2" creationId="{CA2F5AC5-A5DB-42C1-AC91-500F577C5854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6:59.210" v="243" actId="20577"/>
          <ac:spMkLst>
            <pc:docMk/>
            <pc:sldMk cId="2656434880" sldId="267"/>
            <ac:spMk id="3" creationId="{47923D38-6D76-4F91-8508-8CA94A58D3B2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7:03.788" v="244" actId="20577"/>
          <ac:spMkLst>
            <pc:docMk/>
            <pc:sldMk cId="2656434880" sldId="267"/>
            <ac:spMk id="6" creationId="{3FE34CE8-4F28-4729-A1DF-0BB660A286DB}"/>
          </ac:spMkLst>
        </pc:spChg>
        <pc:cxnChg chg="mod">
          <ac:chgData name="Halewicz, Victoria (vh5dg)" userId="S::vh5dg@virginia.edu::2ae6ed1a-7c53-4362-8178-cf5229d9c960" providerId="AD" clId="Web-{01808CD9-2B62-C5EE-B4CC-A31B69FF62F0}" dt="2019-06-27T17:18:52.705" v="170" actId="1076"/>
          <ac:cxnSpMkLst>
            <pc:docMk/>
            <pc:sldMk cId="2656434880" sldId="267"/>
            <ac:cxnSpMk id="20" creationId="{ABA7624D-0C22-4ED6-9B88-39AAF1281383}"/>
          </ac:cxnSpMkLst>
        </pc:cxnChg>
      </pc:sldChg>
      <pc:sldChg chg="addSp delSp modSp">
        <pc:chgData name="Halewicz, Victoria (vh5dg)" userId="S::vh5dg@virginia.edu::2ae6ed1a-7c53-4362-8178-cf5229d9c960" providerId="AD" clId="Web-{01808CD9-2B62-C5EE-B4CC-A31B69FF62F0}" dt="2019-06-27T17:28:58.368" v="246" actId="20577"/>
        <pc:sldMkLst>
          <pc:docMk/>
          <pc:sldMk cId="2797709325" sldId="268"/>
        </pc:sldMkLst>
        <pc:spChg chg="mod">
          <ac:chgData name="Halewicz, Victoria (vh5dg)" userId="S::vh5dg@virginia.edu::2ae6ed1a-7c53-4362-8178-cf5229d9c960" providerId="AD" clId="Web-{01808CD9-2B62-C5EE-B4CC-A31B69FF62F0}" dt="2019-06-27T17:28:58.368" v="246" actId="20577"/>
          <ac:spMkLst>
            <pc:docMk/>
            <pc:sldMk cId="2797709325" sldId="268"/>
            <ac:spMk id="2" creationId="{52DA4C28-7437-42C7-84FB-0D5F101C8E8E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3:49.740" v="215" actId="20577"/>
          <ac:spMkLst>
            <pc:docMk/>
            <pc:sldMk cId="2797709325" sldId="268"/>
            <ac:spMk id="3" creationId="{3FEB31CA-3CB1-4985-A182-0C6B3DC71577}"/>
          </ac:spMkLst>
        </pc:spChg>
        <pc:picChg chg="add mod">
          <ac:chgData name="Halewicz, Victoria (vh5dg)" userId="S::vh5dg@virginia.edu::2ae6ed1a-7c53-4362-8178-cf5229d9c960" providerId="AD" clId="Web-{01808CD9-2B62-C5EE-B4CC-A31B69FF62F0}" dt="2019-06-27T17:07:42.791" v="88" actId="1076"/>
          <ac:picMkLst>
            <pc:docMk/>
            <pc:sldMk cId="2797709325" sldId="268"/>
            <ac:picMk id="5" creationId="{3DA1E9F8-0DCC-4613-908C-A46610D31437}"/>
          </ac:picMkLst>
        </pc:picChg>
        <pc:picChg chg="add del mod">
          <ac:chgData name="Halewicz, Victoria (vh5dg)" userId="S::vh5dg@virginia.edu::2ae6ed1a-7c53-4362-8178-cf5229d9c960" providerId="AD" clId="Web-{01808CD9-2B62-C5EE-B4CC-A31B69FF62F0}" dt="2019-06-27T15:57:39.691" v="53"/>
          <ac:picMkLst>
            <pc:docMk/>
            <pc:sldMk cId="2797709325" sldId="268"/>
            <ac:picMk id="5" creationId="{91C54294-84BD-4069-9CE6-C0C0BD6E6F6C}"/>
          </ac:picMkLst>
        </pc:picChg>
        <pc:picChg chg="del">
          <ac:chgData name="Halewicz, Victoria (vh5dg)" userId="S::vh5dg@virginia.edu::2ae6ed1a-7c53-4362-8178-cf5229d9c960" providerId="AD" clId="Web-{01808CD9-2B62-C5EE-B4CC-A31B69FF62F0}" dt="2019-06-27T15:47:11.995" v="0"/>
          <ac:picMkLst>
            <pc:docMk/>
            <pc:sldMk cId="2797709325" sldId="268"/>
            <ac:picMk id="7" creationId="{F81A5E8A-8A62-4EDC-9AE2-A30C042E4F94}"/>
          </ac:picMkLst>
        </pc:picChg>
        <pc:picChg chg="add mod">
          <ac:chgData name="Halewicz, Victoria (vh5dg)" userId="S::vh5dg@virginia.edu::2ae6ed1a-7c53-4362-8178-cf5229d9c960" providerId="AD" clId="Web-{01808CD9-2B62-C5EE-B4CC-A31B69FF62F0}" dt="2019-06-27T17:07:40.166" v="87" actId="1076"/>
          <ac:picMkLst>
            <pc:docMk/>
            <pc:sldMk cId="2797709325" sldId="268"/>
            <ac:picMk id="8" creationId="{2E98D526-D387-4719-B4BA-43A738B67C92}"/>
          </ac:picMkLst>
        </pc:picChg>
        <pc:picChg chg="add del mod">
          <ac:chgData name="Halewicz, Victoria (vh5dg)" userId="S::vh5dg@virginia.edu::2ae6ed1a-7c53-4362-8178-cf5229d9c960" providerId="AD" clId="Web-{01808CD9-2B62-C5EE-B4CC-A31B69FF62F0}" dt="2019-06-27T15:59:46.755" v="57"/>
          <ac:picMkLst>
            <pc:docMk/>
            <pc:sldMk cId="2797709325" sldId="268"/>
            <ac:picMk id="10" creationId="{F45F59AB-BC27-4D25-8F9B-57AEE67E3781}"/>
          </ac:picMkLst>
        </pc:picChg>
      </pc:sldChg>
      <pc:sldChg chg="modSp">
        <pc:chgData name="Halewicz, Victoria (vh5dg)" userId="S::vh5dg@virginia.edu::2ae6ed1a-7c53-4362-8178-cf5229d9c960" providerId="AD" clId="Web-{01808CD9-2B62-C5EE-B4CC-A31B69FF62F0}" dt="2019-06-27T17:26:32.819" v="240" actId="20577"/>
        <pc:sldMkLst>
          <pc:docMk/>
          <pc:sldMk cId="3506636084" sldId="269"/>
        </pc:sldMkLst>
        <pc:spChg chg="mod">
          <ac:chgData name="Halewicz, Victoria (vh5dg)" userId="S::vh5dg@virginia.edu::2ae6ed1a-7c53-4362-8178-cf5229d9c960" providerId="AD" clId="Web-{01808CD9-2B62-C5EE-B4CC-A31B69FF62F0}" dt="2019-06-27T17:26:32.819" v="240" actId="20577"/>
          <ac:spMkLst>
            <pc:docMk/>
            <pc:sldMk cId="3506636084" sldId="269"/>
            <ac:spMk id="2" creationId="{DF699F1B-1C75-4DC7-B055-39035C0755D0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6:39.288" v="241" actId="20577"/>
        <pc:sldMkLst>
          <pc:docMk/>
          <pc:sldMk cId="3529353939" sldId="271"/>
        </pc:sldMkLst>
        <pc:spChg chg="mod">
          <ac:chgData name="Halewicz, Victoria (vh5dg)" userId="S::vh5dg@virginia.edu::2ae6ed1a-7c53-4362-8178-cf5229d9c960" providerId="AD" clId="Web-{01808CD9-2B62-C5EE-B4CC-A31B69FF62F0}" dt="2019-06-27T17:26:39.288" v="241" actId="20577"/>
          <ac:spMkLst>
            <pc:docMk/>
            <pc:sldMk cId="3529353939" sldId="271"/>
            <ac:spMk id="2" creationId="{71029FE8-C4F5-4929-8F07-29994F74458E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5:48.553" v="237" actId="20577"/>
        <pc:sldMkLst>
          <pc:docMk/>
          <pc:sldMk cId="561701709" sldId="272"/>
        </pc:sldMkLst>
        <pc:spChg chg="mod">
          <ac:chgData name="Halewicz, Victoria (vh5dg)" userId="S::vh5dg@virginia.edu::2ae6ed1a-7c53-4362-8178-cf5229d9c960" providerId="AD" clId="Web-{01808CD9-2B62-C5EE-B4CC-A31B69FF62F0}" dt="2019-06-27T17:25:48.553" v="237" actId="20577"/>
          <ac:spMkLst>
            <pc:docMk/>
            <pc:sldMk cId="561701709" sldId="272"/>
            <ac:spMk id="2" creationId="{DF699F1B-1C75-4DC7-B055-39035C0755D0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5:04.959" v="227" actId="20577"/>
        <pc:sldMkLst>
          <pc:docMk/>
          <pc:sldMk cId="1850867438" sldId="274"/>
        </pc:sldMkLst>
        <pc:spChg chg="mod">
          <ac:chgData name="Halewicz, Victoria (vh5dg)" userId="S::vh5dg@virginia.edu::2ae6ed1a-7c53-4362-8178-cf5229d9c960" providerId="AD" clId="Web-{01808CD9-2B62-C5EE-B4CC-A31B69FF62F0}" dt="2019-06-27T17:25:04.959" v="227" actId="20577"/>
          <ac:spMkLst>
            <pc:docMk/>
            <pc:sldMk cId="1850867438" sldId="274"/>
            <ac:spMk id="2" creationId="{F8018274-127E-4711-B9FC-A089AE711F3E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4:59.396" v="226" actId="20577"/>
          <ac:spMkLst>
            <pc:docMk/>
            <pc:sldMk cId="1850867438" sldId="274"/>
            <ac:spMk id="3" creationId="{9B33F044-C987-4AD7-9AE4-416575F004BC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5:36.351" v="235" actId="20577"/>
        <pc:sldMkLst>
          <pc:docMk/>
          <pc:sldMk cId="2970673636" sldId="275"/>
        </pc:sldMkLst>
        <pc:spChg chg="mod">
          <ac:chgData name="Halewicz, Victoria (vh5dg)" userId="S::vh5dg@virginia.edu::2ae6ed1a-7c53-4362-8178-cf5229d9c960" providerId="AD" clId="Web-{01808CD9-2B62-C5EE-B4CC-A31B69FF62F0}" dt="2019-06-27T17:25:36.351" v="235" actId="20577"/>
          <ac:spMkLst>
            <pc:docMk/>
            <pc:sldMk cId="2970673636" sldId="275"/>
            <ac:spMk id="2" creationId="{064A3693-3A9E-449D-8206-16E64AD9CCFC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5:31.131" v="234" actId="20577"/>
          <ac:spMkLst>
            <pc:docMk/>
            <pc:sldMk cId="2970673636" sldId="275"/>
            <ac:spMk id="3" creationId="{0DB572A2-ADA4-49B7-BAD6-0B8C05CD852E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5:22.053" v="228" actId="20577"/>
          <ac:spMkLst>
            <pc:docMk/>
            <pc:sldMk cId="2970673636" sldId="275"/>
            <ac:spMk id="6" creationId="{28A546AE-DE55-4639-844D-B1CA129A189E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5:26.209" v="231" actId="20577"/>
          <ac:spMkLst>
            <pc:docMk/>
            <pc:sldMk cId="2970673636" sldId="275"/>
            <ac:spMk id="7" creationId="{E3F2C845-D37F-4628-8885-F982C50EBC44}"/>
          </ac:spMkLst>
        </pc:spChg>
      </pc:sldChg>
      <pc:sldChg chg="modSp">
        <pc:chgData name="Halewicz, Victoria (vh5dg)" userId="S::vh5dg@virginia.edu::2ae6ed1a-7c53-4362-8178-cf5229d9c960" providerId="AD" clId="Web-{01808CD9-2B62-C5EE-B4CC-A31B69FF62F0}" dt="2019-06-27T17:29:03.758" v="247" actId="20577"/>
        <pc:sldMkLst>
          <pc:docMk/>
          <pc:sldMk cId="1147463072" sldId="276"/>
        </pc:sldMkLst>
        <pc:spChg chg="mod">
          <ac:chgData name="Halewicz, Victoria (vh5dg)" userId="S::vh5dg@virginia.edu::2ae6ed1a-7c53-4362-8178-cf5229d9c960" providerId="AD" clId="Web-{01808CD9-2B62-C5EE-B4CC-A31B69FF62F0}" dt="2019-06-27T17:29:03.758" v="247" actId="20577"/>
          <ac:spMkLst>
            <pc:docMk/>
            <pc:sldMk cId="1147463072" sldId="276"/>
            <ac:spMk id="2" creationId="{8B1511C4-B553-47C7-B725-CEC5C4DC62FF}"/>
          </ac:spMkLst>
        </pc:spChg>
        <pc:spChg chg="mod">
          <ac:chgData name="Halewicz, Victoria (vh5dg)" userId="S::vh5dg@virginia.edu::2ae6ed1a-7c53-4362-8178-cf5229d9c960" providerId="AD" clId="Web-{01808CD9-2B62-C5EE-B4CC-A31B69FF62F0}" dt="2019-06-27T17:24:04.443" v="217" actId="20577"/>
          <ac:spMkLst>
            <pc:docMk/>
            <pc:sldMk cId="1147463072" sldId="276"/>
            <ac:spMk id="3" creationId="{7D802394-2E6F-4B86-9599-53DFA3640DD8}"/>
          </ac:spMkLst>
        </pc:spChg>
        <pc:picChg chg="mod">
          <ac:chgData name="Halewicz, Victoria (vh5dg)" userId="S::vh5dg@virginia.edu::2ae6ed1a-7c53-4362-8178-cf5229d9c960" providerId="AD" clId="Web-{01808CD9-2B62-C5EE-B4CC-A31B69FF62F0}" dt="2019-06-27T17:11:59.841" v="142" actId="1076"/>
          <ac:picMkLst>
            <pc:docMk/>
            <pc:sldMk cId="1147463072" sldId="276"/>
            <ac:picMk id="8" creationId="{6A973E33-5DA2-4F67-9BD6-1945F98DD5BB}"/>
          </ac:picMkLst>
        </pc:picChg>
      </pc:sldChg>
    </pc:docChg>
  </pc:docChgLst>
  <pc:docChgLst>
    <pc:chgData name="Cong, Cong (cc2cm)" userId="S::cc2cm@virginia.edu::f07c910d-2f81-4213-8697-fa8eb7446fa4" providerId="AD" clId="Web-{7679444E-A452-BED2-3295-84D054A62D3A}"/>
    <pc:docChg chg="addSld modSld sldOrd">
      <pc:chgData name="Cong, Cong (cc2cm)" userId="S::cc2cm@virginia.edu::f07c910d-2f81-4213-8697-fa8eb7446fa4" providerId="AD" clId="Web-{7679444E-A452-BED2-3295-84D054A62D3A}" dt="2019-06-27T20:16:25.440" v="333"/>
      <pc:docMkLst>
        <pc:docMk/>
      </pc:docMkLst>
      <pc:sldChg chg="ord">
        <pc:chgData name="Cong, Cong (cc2cm)" userId="S::cc2cm@virginia.edu::f07c910d-2f81-4213-8697-fa8eb7446fa4" providerId="AD" clId="Web-{7679444E-A452-BED2-3295-84D054A62D3A}" dt="2019-06-27T19:10:52.345" v="16"/>
        <pc:sldMkLst>
          <pc:docMk/>
          <pc:sldMk cId="3278577858" sldId="264"/>
        </pc:sldMkLst>
      </pc:sldChg>
      <pc:sldChg chg="delSp modSp modNotes">
        <pc:chgData name="Cong, Cong (cc2cm)" userId="S::cc2cm@virginia.edu::f07c910d-2f81-4213-8697-fa8eb7446fa4" providerId="AD" clId="Web-{7679444E-A452-BED2-3295-84D054A62D3A}" dt="2019-06-27T20:06:10.367" v="259" actId="20577"/>
        <pc:sldMkLst>
          <pc:docMk/>
          <pc:sldMk cId="2797709325" sldId="268"/>
        </pc:sldMkLst>
        <pc:spChg chg="mod">
          <ac:chgData name="Cong, Cong (cc2cm)" userId="S::cc2cm@virginia.edu::f07c910d-2f81-4213-8697-fa8eb7446fa4" providerId="AD" clId="Web-{7679444E-A452-BED2-3295-84D054A62D3A}" dt="2019-06-27T20:06:10.367" v="259" actId="20577"/>
          <ac:spMkLst>
            <pc:docMk/>
            <pc:sldMk cId="2797709325" sldId="268"/>
            <ac:spMk id="3" creationId="{3FEB31CA-3CB1-4985-A182-0C6B3DC71577}"/>
          </ac:spMkLst>
        </pc:spChg>
        <pc:spChg chg="del">
          <ac:chgData name="Cong, Cong (cc2cm)" userId="S::cc2cm@virginia.edu::f07c910d-2f81-4213-8697-fa8eb7446fa4" providerId="AD" clId="Web-{7679444E-A452-BED2-3295-84D054A62D3A}" dt="2019-06-27T20:00:36.456" v="105"/>
          <ac:spMkLst>
            <pc:docMk/>
            <pc:sldMk cId="2797709325" sldId="268"/>
            <ac:spMk id="6" creationId="{ADEDCBD4-387D-460D-99C8-9D915E6A1EBF}"/>
          </ac:spMkLst>
        </pc:spChg>
        <pc:spChg chg="del">
          <ac:chgData name="Cong, Cong (cc2cm)" userId="S::cc2cm@virginia.edu::f07c910d-2f81-4213-8697-fa8eb7446fa4" providerId="AD" clId="Web-{7679444E-A452-BED2-3295-84D054A62D3A}" dt="2019-06-27T20:00:36.456" v="104"/>
          <ac:spMkLst>
            <pc:docMk/>
            <pc:sldMk cId="2797709325" sldId="268"/>
            <ac:spMk id="9" creationId="{64A51F9A-978E-476B-BB1D-A84430728EB2}"/>
          </ac:spMkLst>
        </pc:spChg>
        <pc:spChg chg="del">
          <ac:chgData name="Cong, Cong (cc2cm)" userId="S::cc2cm@virginia.edu::f07c910d-2f81-4213-8697-fa8eb7446fa4" providerId="AD" clId="Web-{7679444E-A452-BED2-3295-84D054A62D3A}" dt="2019-06-27T20:00:36.456" v="103"/>
          <ac:spMkLst>
            <pc:docMk/>
            <pc:sldMk cId="2797709325" sldId="268"/>
            <ac:spMk id="10" creationId="{4CDF7496-CB12-40C1-8E1D-BF7E28CFB22D}"/>
          </ac:spMkLst>
        </pc:spChg>
      </pc:sldChg>
      <pc:sldChg chg="delSp modSp">
        <pc:chgData name="Cong, Cong (cc2cm)" userId="S::cc2cm@virginia.edu::f07c910d-2f81-4213-8697-fa8eb7446fa4" providerId="AD" clId="Web-{7679444E-A452-BED2-3295-84D054A62D3A}" dt="2019-06-27T18:56:54.707" v="11" actId="14100"/>
        <pc:sldMkLst>
          <pc:docMk/>
          <pc:sldMk cId="3506636084" sldId="269"/>
        </pc:sldMkLst>
        <pc:picChg chg="mod">
          <ac:chgData name="Cong, Cong (cc2cm)" userId="S::cc2cm@virginia.edu::f07c910d-2f81-4213-8697-fa8eb7446fa4" providerId="AD" clId="Web-{7679444E-A452-BED2-3295-84D054A62D3A}" dt="2019-06-27T18:56:54.707" v="11" actId="14100"/>
          <ac:picMkLst>
            <pc:docMk/>
            <pc:sldMk cId="3506636084" sldId="269"/>
            <ac:picMk id="5" creationId="{78F3D438-322E-4A7D-A9BF-F31E79A2782E}"/>
          </ac:picMkLst>
        </pc:picChg>
        <pc:picChg chg="del">
          <ac:chgData name="Cong, Cong (cc2cm)" userId="S::cc2cm@virginia.edu::f07c910d-2f81-4213-8697-fa8eb7446fa4" providerId="AD" clId="Web-{7679444E-A452-BED2-3295-84D054A62D3A}" dt="2019-06-27T18:56:26.863" v="7"/>
          <ac:picMkLst>
            <pc:docMk/>
            <pc:sldMk cId="3506636084" sldId="269"/>
            <ac:picMk id="10" creationId="{4339C806-7C39-44C6-A2D4-3B6DC7644FA1}"/>
          </ac:picMkLst>
        </pc:picChg>
      </pc:sldChg>
      <pc:sldChg chg="addSp delSp modSp ord">
        <pc:chgData name="Cong, Cong (cc2cm)" userId="S::cc2cm@virginia.edu::f07c910d-2f81-4213-8697-fa8eb7446fa4" providerId="AD" clId="Web-{7679444E-A452-BED2-3295-84D054A62D3A}" dt="2019-06-27T19:37:37.652" v="102"/>
        <pc:sldMkLst>
          <pc:docMk/>
          <pc:sldMk cId="3529353939" sldId="271"/>
        </pc:sldMkLst>
        <pc:spChg chg="mod">
          <ac:chgData name="Cong, Cong (cc2cm)" userId="S::cc2cm@virginia.edu::f07c910d-2f81-4213-8697-fa8eb7446fa4" providerId="AD" clId="Web-{7679444E-A452-BED2-3295-84D054A62D3A}" dt="2019-06-27T19:17:49.321" v="68" actId="20577"/>
          <ac:spMkLst>
            <pc:docMk/>
            <pc:sldMk cId="3529353939" sldId="271"/>
            <ac:spMk id="2" creationId="{71029FE8-C4F5-4929-8F07-29994F74458E}"/>
          </ac:spMkLst>
        </pc:spChg>
        <pc:spChg chg="mod">
          <ac:chgData name="Cong, Cong (cc2cm)" userId="S::cc2cm@virginia.edu::f07c910d-2f81-4213-8697-fa8eb7446fa4" providerId="AD" clId="Web-{7679444E-A452-BED2-3295-84D054A62D3A}" dt="2019-06-27T19:17:11.070" v="61" actId="14100"/>
          <ac:spMkLst>
            <pc:docMk/>
            <pc:sldMk cId="3529353939" sldId="271"/>
            <ac:spMk id="10" creationId="{EE581EB3-DE9F-470D-ACC9-E86DFE6ECBA1}"/>
          </ac:spMkLst>
        </pc:spChg>
        <pc:spChg chg="mod">
          <ac:chgData name="Cong, Cong (cc2cm)" userId="S::cc2cm@virginia.edu::f07c910d-2f81-4213-8697-fa8eb7446fa4" providerId="AD" clId="Web-{7679444E-A452-BED2-3295-84D054A62D3A}" dt="2019-06-27T19:17:07.445" v="60" actId="14100"/>
          <ac:spMkLst>
            <pc:docMk/>
            <pc:sldMk cId="3529353939" sldId="271"/>
            <ac:spMk id="24" creationId="{1C12C06C-530B-4D1F-96F4-7D67F200946C}"/>
          </ac:spMkLst>
        </pc:spChg>
        <pc:spChg chg="mod">
          <ac:chgData name="Cong, Cong (cc2cm)" userId="S::cc2cm@virginia.edu::f07c910d-2f81-4213-8697-fa8eb7446fa4" providerId="AD" clId="Web-{7679444E-A452-BED2-3295-84D054A62D3A}" dt="2019-06-27T19:17:01.461" v="58"/>
          <ac:spMkLst>
            <pc:docMk/>
            <pc:sldMk cId="3529353939" sldId="271"/>
            <ac:spMk id="25" creationId="{623BAA42-653B-44DD-89AC-0A613CF8ED23}"/>
          </ac:spMkLst>
        </pc:spChg>
        <pc:spChg chg="add mod">
          <ac:chgData name="Cong, Cong (cc2cm)" userId="S::cc2cm@virginia.edu::f07c910d-2f81-4213-8697-fa8eb7446fa4" providerId="AD" clId="Web-{7679444E-A452-BED2-3295-84D054A62D3A}" dt="2019-06-27T19:14:49.958" v="33" actId="1076"/>
          <ac:spMkLst>
            <pc:docMk/>
            <pc:sldMk cId="3529353939" sldId="271"/>
            <ac:spMk id="27" creationId="{D886EC20-B771-4CC6-A96F-E02662A0DD8F}"/>
          </ac:spMkLst>
        </pc:spChg>
        <pc:spChg chg="add mod">
          <ac:chgData name="Cong, Cong (cc2cm)" userId="S::cc2cm@virginia.edu::f07c910d-2f81-4213-8697-fa8eb7446fa4" providerId="AD" clId="Web-{7679444E-A452-BED2-3295-84D054A62D3A}" dt="2019-06-27T19:15:30.193" v="40" actId="1076"/>
          <ac:spMkLst>
            <pc:docMk/>
            <pc:sldMk cId="3529353939" sldId="271"/>
            <ac:spMk id="28" creationId="{EC16F652-B6EA-4BF9-A45F-34A63E81F2FA}"/>
          </ac:spMkLst>
        </pc:spChg>
        <pc:spChg chg="add mod">
          <ac:chgData name="Cong, Cong (cc2cm)" userId="S::cc2cm@virginia.edu::f07c910d-2f81-4213-8697-fa8eb7446fa4" providerId="AD" clId="Web-{7679444E-A452-BED2-3295-84D054A62D3A}" dt="2019-06-27T19:18:48.384" v="71" actId="1076"/>
          <ac:spMkLst>
            <pc:docMk/>
            <pc:sldMk cId="3529353939" sldId="271"/>
            <ac:spMk id="29" creationId="{C7EE81CC-5080-4E8A-89AC-BA97DEA7E240}"/>
          </ac:spMkLst>
        </pc:spChg>
        <pc:cxnChg chg="del">
          <ac:chgData name="Cong, Cong (cc2cm)" userId="S::cc2cm@virginia.edu::f07c910d-2f81-4213-8697-fa8eb7446fa4" providerId="AD" clId="Web-{7679444E-A452-BED2-3295-84D054A62D3A}" dt="2019-06-27T19:18:19.681" v="69"/>
          <ac:cxnSpMkLst>
            <pc:docMk/>
            <pc:sldMk cId="3529353939" sldId="271"/>
            <ac:cxnSpMk id="26" creationId="{3E2CE524-6995-46F7-95BA-F9EBB6232B76}"/>
          </ac:cxnSpMkLst>
        </pc:cxnChg>
      </pc:sldChg>
      <pc:sldChg chg="addSp modSp modNotes">
        <pc:chgData name="Cong, Cong (cc2cm)" userId="S::cc2cm@virginia.edu::f07c910d-2f81-4213-8697-fa8eb7446fa4" providerId="AD" clId="Web-{7679444E-A452-BED2-3295-84D054A62D3A}" dt="2019-06-27T20:16:25.440" v="333"/>
        <pc:sldMkLst>
          <pc:docMk/>
          <pc:sldMk cId="561701709" sldId="272"/>
        </pc:sldMkLst>
        <pc:spChg chg="add mod">
          <ac:chgData name="Cong, Cong (cc2cm)" userId="S::cc2cm@virginia.edu::f07c910d-2f81-4213-8697-fa8eb7446fa4" providerId="AD" clId="Web-{7679444E-A452-BED2-3295-84D054A62D3A}" dt="2019-06-27T20:13:36.249" v="270" actId="20577"/>
          <ac:spMkLst>
            <pc:docMk/>
            <pc:sldMk cId="561701709" sldId="272"/>
            <ac:spMk id="3" creationId="{EAC1DC86-2A8C-4945-9F94-7999B4FD4DB1}"/>
          </ac:spMkLst>
        </pc:spChg>
        <pc:picChg chg="mod">
          <ac:chgData name="Cong, Cong (cc2cm)" userId="S::cc2cm@virginia.edu::f07c910d-2f81-4213-8697-fa8eb7446fa4" providerId="AD" clId="Web-{7679444E-A452-BED2-3295-84D054A62D3A}" dt="2019-06-27T20:13:20.093" v="261" actId="1076"/>
          <ac:picMkLst>
            <pc:docMk/>
            <pc:sldMk cId="561701709" sldId="272"/>
            <ac:picMk id="12" creationId="{A3A6A95C-37F1-473A-A27E-83D6F78001E8}"/>
          </ac:picMkLst>
        </pc:picChg>
      </pc:sldChg>
      <pc:sldChg chg="ord">
        <pc:chgData name="Cong, Cong (cc2cm)" userId="S::cc2cm@virginia.edu::f07c910d-2f81-4213-8697-fa8eb7446fa4" providerId="AD" clId="Web-{7679444E-A452-BED2-3295-84D054A62D3A}" dt="2019-06-27T19:10:52.345" v="15"/>
        <pc:sldMkLst>
          <pc:docMk/>
          <pc:sldMk cId="1850867438" sldId="274"/>
        </pc:sldMkLst>
      </pc:sldChg>
      <pc:sldChg chg="delSp modSp">
        <pc:chgData name="Cong, Cong (cc2cm)" userId="S::cc2cm@virginia.edu::f07c910d-2f81-4213-8697-fa8eb7446fa4" providerId="AD" clId="Web-{7679444E-A452-BED2-3295-84D054A62D3A}" dt="2019-06-27T20:13:57.328" v="272" actId="1076"/>
        <pc:sldMkLst>
          <pc:docMk/>
          <pc:sldMk cId="2970673636" sldId="275"/>
        </pc:sldMkLst>
        <pc:spChg chg="mod">
          <ac:chgData name="Cong, Cong (cc2cm)" userId="S::cc2cm@virginia.edu::f07c910d-2f81-4213-8697-fa8eb7446fa4" providerId="AD" clId="Web-{7679444E-A452-BED2-3295-84D054A62D3A}" dt="2019-06-27T20:13:08.593" v="260" actId="20577"/>
          <ac:spMkLst>
            <pc:docMk/>
            <pc:sldMk cId="2970673636" sldId="275"/>
            <ac:spMk id="3" creationId="{0DB572A2-ADA4-49B7-BAD6-0B8C05CD852E}"/>
          </ac:spMkLst>
        </pc:spChg>
        <pc:spChg chg="del">
          <ac:chgData name="Cong, Cong (cc2cm)" userId="S::cc2cm@virginia.edu::f07c910d-2f81-4213-8697-fa8eb7446fa4" providerId="AD" clId="Web-{7679444E-A452-BED2-3295-84D054A62D3A}" dt="2019-06-27T19:25:05.718" v="78"/>
          <ac:spMkLst>
            <pc:docMk/>
            <pc:sldMk cId="2970673636" sldId="275"/>
            <ac:spMk id="6" creationId="{28A546AE-DE55-4639-844D-B1CA129A189E}"/>
          </ac:spMkLst>
        </pc:spChg>
        <pc:spChg chg="del">
          <ac:chgData name="Cong, Cong (cc2cm)" userId="S::cc2cm@virginia.edu::f07c910d-2f81-4213-8697-fa8eb7446fa4" providerId="AD" clId="Web-{7679444E-A452-BED2-3295-84D054A62D3A}" dt="2019-06-27T19:25:05.718" v="77"/>
          <ac:spMkLst>
            <pc:docMk/>
            <pc:sldMk cId="2970673636" sldId="275"/>
            <ac:spMk id="7" creationId="{E3F2C845-D37F-4628-8885-F982C50EBC44}"/>
          </ac:spMkLst>
        </pc:spChg>
        <pc:picChg chg="mod">
          <ac:chgData name="Cong, Cong (cc2cm)" userId="S::cc2cm@virginia.edu::f07c910d-2f81-4213-8697-fa8eb7446fa4" providerId="AD" clId="Web-{7679444E-A452-BED2-3295-84D054A62D3A}" dt="2019-06-27T20:13:57.328" v="272" actId="1076"/>
          <ac:picMkLst>
            <pc:docMk/>
            <pc:sldMk cId="2970673636" sldId="275"/>
            <ac:picMk id="9" creationId="{F919C524-F855-4D34-924E-A622F1F541B1}"/>
          </ac:picMkLst>
        </pc:picChg>
      </pc:sldChg>
      <pc:sldChg chg="addSp modSp add replId">
        <pc:chgData name="Cong, Cong (cc2cm)" userId="S::cc2cm@virginia.edu::f07c910d-2f81-4213-8697-fa8eb7446fa4" providerId="AD" clId="Web-{7679444E-A452-BED2-3295-84D054A62D3A}" dt="2019-06-27T19:19:18.041" v="76" actId="1076"/>
        <pc:sldMkLst>
          <pc:docMk/>
          <pc:sldMk cId="1119014635" sldId="277"/>
        </pc:sldMkLst>
        <pc:spChg chg="add mod">
          <ac:chgData name="Cong, Cong (cc2cm)" userId="S::cc2cm@virginia.edu::f07c910d-2f81-4213-8697-fa8eb7446fa4" providerId="AD" clId="Web-{7679444E-A452-BED2-3295-84D054A62D3A}" dt="2019-06-27T19:19:18.041" v="76" actId="1076"/>
          <ac:spMkLst>
            <pc:docMk/>
            <pc:sldMk cId="1119014635" sldId="277"/>
            <ac:spMk id="26" creationId="{1233038D-A890-46C0-9490-ED6D2FA07FDA}"/>
          </ac:spMkLst>
        </pc:spChg>
        <pc:spChg chg="mod">
          <ac:chgData name="Cong, Cong (cc2cm)" userId="S::cc2cm@virginia.edu::f07c910d-2f81-4213-8697-fa8eb7446fa4" providerId="AD" clId="Web-{7679444E-A452-BED2-3295-84D054A62D3A}" dt="2019-06-27T19:19:05.431" v="74" actId="1076"/>
          <ac:spMkLst>
            <pc:docMk/>
            <pc:sldMk cId="1119014635" sldId="277"/>
            <ac:spMk id="29" creationId="{C7EE81CC-5080-4E8A-89AC-BA97DEA7E240}"/>
          </ac:spMkLst>
        </pc:spChg>
      </pc:sldChg>
    </pc:docChg>
  </pc:docChgLst>
  <pc:docChgLst>
    <pc:chgData name="Cong, Cong (cc2cm)" userId="S::cc2cm@virginia.edu::f07c910d-2f81-4213-8697-fa8eb7446fa4" providerId="AD" clId="Web-{6D0FB056-DE7E-A824-2E17-46F27062D50E}"/>
    <pc:docChg chg="modSld">
      <pc:chgData name="Cong, Cong (cc2cm)" userId="S::cc2cm@virginia.edu::f07c910d-2f81-4213-8697-fa8eb7446fa4" providerId="AD" clId="Web-{6D0FB056-DE7E-A824-2E17-46F27062D50E}" dt="2019-06-28T11:25:27.812" v="2" actId="1076"/>
      <pc:docMkLst>
        <pc:docMk/>
      </pc:docMkLst>
      <pc:sldChg chg="addSp modSp">
        <pc:chgData name="Cong, Cong (cc2cm)" userId="S::cc2cm@virginia.edu::f07c910d-2f81-4213-8697-fa8eb7446fa4" providerId="AD" clId="Web-{6D0FB056-DE7E-A824-2E17-46F27062D50E}" dt="2019-06-28T11:25:27.812" v="2" actId="1076"/>
        <pc:sldMkLst>
          <pc:docMk/>
          <pc:sldMk cId="3529353939" sldId="271"/>
        </pc:sldMkLst>
        <pc:spChg chg="add mod">
          <ac:chgData name="Cong, Cong (cc2cm)" userId="S::cc2cm@virginia.edu::f07c910d-2f81-4213-8697-fa8eb7446fa4" providerId="AD" clId="Web-{6D0FB056-DE7E-A824-2E17-46F27062D50E}" dt="2019-06-28T11:25:27.812" v="2" actId="1076"/>
          <ac:spMkLst>
            <pc:docMk/>
            <pc:sldMk cId="3529353939" sldId="271"/>
            <ac:spMk id="26" creationId="{3ED1B3F3-858F-4395-9C54-518125201EDD}"/>
          </ac:spMkLst>
        </pc:spChg>
      </pc:sldChg>
    </pc:docChg>
  </pc:docChgLst>
  <pc:docChgLst>
    <pc:chgData name="Tobin, Eliza Nicole (ent4pn)" userId="S::ent4pn@virginia.edu::c6f0735e-188b-4a35-9a6a-2de662ec8b5c" providerId="AD" clId="Web-{6E9A21F4-7239-36F9-43A0-81B88E94AA1B}"/>
    <pc:docChg chg="addSld delSld modSld">
      <pc:chgData name="Tobin, Eliza Nicole (ent4pn)" userId="S::ent4pn@virginia.edu::c6f0735e-188b-4a35-9a6a-2de662ec8b5c" providerId="AD" clId="Web-{6E9A21F4-7239-36F9-43A0-81B88E94AA1B}" dt="2019-06-25T21:00:05.422" v="543" actId="20577"/>
      <pc:docMkLst>
        <pc:docMk/>
      </pc:docMkLst>
      <pc:sldChg chg="modSp">
        <pc:chgData name="Tobin, Eliza Nicole (ent4pn)" userId="S::ent4pn@virginia.edu::c6f0735e-188b-4a35-9a6a-2de662ec8b5c" providerId="AD" clId="Web-{6E9A21F4-7239-36F9-43A0-81B88E94AA1B}" dt="2019-06-25T20:52:33.078" v="359" actId="20577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6E9A21F4-7239-36F9-43A0-81B88E94AA1B}" dt="2019-06-25T20:52:33.078" v="359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 modNotes">
        <pc:chgData name="Tobin, Eliza Nicole (ent4pn)" userId="S::ent4pn@virginia.edu::c6f0735e-188b-4a35-9a6a-2de662ec8b5c" providerId="AD" clId="Web-{6E9A21F4-7239-36F9-43A0-81B88E94AA1B}" dt="2019-06-25T20:55:16.240" v="490" actId="20577"/>
        <pc:sldMkLst>
          <pc:docMk/>
          <pc:sldMk cId="3012772552" sldId="263"/>
        </pc:sldMkLst>
        <pc:spChg chg="mod">
          <ac:chgData name="Tobin, Eliza Nicole (ent4pn)" userId="S::ent4pn@virginia.edu::c6f0735e-188b-4a35-9a6a-2de662ec8b5c" providerId="AD" clId="Web-{6E9A21F4-7239-36F9-43A0-81B88E94AA1B}" dt="2019-06-25T20:55:16.240" v="490" actId="20577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19:19:06.342" v="28" actId="20577"/>
          <ac:spMkLst>
            <pc:docMk/>
            <pc:sldMk cId="3012772552" sldId="263"/>
            <ac:spMk id="9" creationId="{D86606FA-64A2-4489-9185-F3DFDC6C521D}"/>
          </ac:spMkLst>
        </pc:spChg>
      </pc:sldChg>
      <pc:sldChg chg="addSp delSp modSp">
        <pc:chgData name="Tobin, Eliza Nicole (ent4pn)" userId="S::ent4pn@virginia.edu::c6f0735e-188b-4a35-9a6a-2de662ec8b5c" providerId="AD" clId="Web-{6E9A21F4-7239-36F9-43A0-81B88E94AA1B}" dt="2019-06-25T19:27:20.315" v="45"/>
        <pc:sldMkLst>
          <pc:docMk/>
          <pc:sldMk cId="3278577858" sldId="264"/>
        </pc:sldMkLst>
        <pc:picChg chg="add del mod">
          <ac:chgData name="Tobin, Eliza Nicole (ent4pn)" userId="S::ent4pn@virginia.edu::c6f0735e-188b-4a35-9a6a-2de662ec8b5c" providerId="AD" clId="Web-{6E9A21F4-7239-36F9-43A0-81B88E94AA1B}" dt="2019-06-25T19:27:20.315" v="45"/>
          <ac:picMkLst>
            <pc:docMk/>
            <pc:sldMk cId="3278577858" sldId="264"/>
            <ac:picMk id="5" creationId="{3DA92BDE-D7C9-45DA-87E4-F361FB4F8A9A}"/>
          </ac:picMkLst>
        </pc:picChg>
      </pc:sldChg>
      <pc:sldChg chg="addSp delSp modSp">
        <pc:chgData name="Tobin, Eliza Nicole (ent4pn)" userId="S::ent4pn@virginia.edu::c6f0735e-188b-4a35-9a6a-2de662ec8b5c" providerId="AD" clId="Web-{6E9A21F4-7239-36F9-43A0-81B88E94AA1B}" dt="2019-06-25T20:59:42.734" v="527"/>
        <pc:sldMkLst>
          <pc:docMk/>
          <pc:sldMk cId="698061906" sldId="265"/>
        </pc:sldMkLst>
        <pc:spChg chg="del mod">
          <ac:chgData name="Tobin, Eliza Nicole (ent4pn)" userId="S::ent4pn@virginia.edu::c6f0735e-188b-4a35-9a6a-2de662ec8b5c" providerId="AD" clId="Web-{6E9A21F4-7239-36F9-43A0-81B88E94AA1B}" dt="2019-06-25T20:59:42.734" v="527"/>
          <ac:spMkLst>
            <pc:docMk/>
            <pc:sldMk cId="698061906" sldId="265"/>
            <ac:spMk id="3" creationId="{C5DF4708-B532-45BC-B4EC-C511B4359AD7}"/>
          </ac:spMkLst>
        </pc:spChg>
        <pc:spChg chg="add mod">
          <ac:chgData name="Tobin, Eliza Nicole (ent4pn)" userId="S::ent4pn@virginia.edu::c6f0735e-188b-4a35-9a6a-2de662ec8b5c" providerId="AD" clId="Web-{6E9A21F4-7239-36F9-43A0-81B88E94AA1B}" dt="2019-06-25T20:59:42.734" v="527"/>
          <ac:spMkLst>
            <pc:docMk/>
            <pc:sldMk cId="698061906" sldId="265"/>
            <ac:spMk id="9" creationId="{B8903D49-197F-4891-A809-B6F1B1FD00AD}"/>
          </ac:spMkLst>
        </pc:spChg>
        <pc:picChg chg="add del mod">
          <ac:chgData name="Tobin, Eliza Nicole (ent4pn)" userId="S::ent4pn@virginia.edu::c6f0735e-188b-4a35-9a6a-2de662ec8b5c" providerId="AD" clId="Web-{6E9A21F4-7239-36F9-43A0-81B88E94AA1B}" dt="2019-06-25T20:59:39.875" v="526"/>
          <ac:picMkLst>
            <pc:docMk/>
            <pc:sldMk cId="698061906" sldId="265"/>
            <ac:picMk id="5" creationId="{8EA17D41-2D90-4F3E-97B7-C0B66C5DF7FC}"/>
          </ac:picMkLst>
        </pc:picChg>
        <pc:picChg chg="add mod">
          <ac:chgData name="Tobin, Eliza Nicole (ent4pn)" userId="S::ent4pn@virginia.edu::c6f0735e-188b-4a35-9a6a-2de662ec8b5c" providerId="AD" clId="Web-{6E9A21F4-7239-36F9-43A0-81B88E94AA1B}" dt="2019-06-25T20:58:11.918" v="500" actId="14100"/>
          <ac:picMkLst>
            <pc:docMk/>
            <pc:sldMk cId="698061906" sldId="265"/>
            <ac:picMk id="6" creationId="{47E8397A-5C9D-4365-8810-8D0543AADE1C}"/>
          </ac:picMkLst>
        </pc:picChg>
      </pc:sldChg>
      <pc:sldChg chg="modSp del">
        <pc:chgData name="Tobin, Eliza Nicole (ent4pn)" userId="S::ent4pn@virginia.edu::c6f0735e-188b-4a35-9a6a-2de662ec8b5c" providerId="AD" clId="Web-{6E9A21F4-7239-36F9-43A0-81B88E94AA1B}" dt="2019-06-25T19:20:14.345" v="40"/>
        <pc:sldMkLst>
          <pc:docMk/>
          <pc:sldMk cId="437061350" sldId="266"/>
        </pc:sldMkLst>
        <pc:spChg chg="mod">
          <ac:chgData name="Tobin, Eliza Nicole (ent4pn)" userId="S::ent4pn@virginia.edu::c6f0735e-188b-4a35-9a6a-2de662ec8b5c" providerId="AD" clId="Web-{6E9A21F4-7239-36F9-43A0-81B88E94AA1B}" dt="2019-06-25T19:18:40.466" v="15" actId="20577"/>
          <ac:spMkLst>
            <pc:docMk/>
            <pc:sldMk cId="437061350" sldId="266"/>
            <ac:spMk id="2" creationId="{B526492D-E227-4132-9FB2-34B143FB1111}"/>
          </ac:spMkLst>
        </pc:spChg>
      </pc:sldChg>
      <pc:sldChg chg="modSp new">
        <pc:chgData name="Tobin, Eliza Nicole (ent4pn)" userId="S::ent4pn@virginia.edu::c6f0735e-188b-4a35-9a6a-2de662ec8b5c" providerId="AD" clId="Web-{6E9A21F4-7239-36F9-43A0-81B88E94AA1B}" dt="2019-06-25T19:39:42.172" v="51" actId="20577"/>
        <pc:sldMkLst>
          <pc:docMk/>
          <pc:sldMk cId="2797709325" sldId="268"/>
        </pc:sldMkLst>
        <pc:spChg chg="mod">
          <ac:chgData name="Tobin, Eliza Nicole (ent4pn)" userId="S::ent4pn@virginia.edu::c6f0735e-188b-4a35-9a6a-2de662ec8b5c" providerId="AD" clId="Web-{6E9A21F4-7239-36F9-43A0-81B88E94AA1B}" dt="2019-06-25T19:39:42.172" v="51" actId="20577"/>
          <ac:spMkLst>
            <pc:docMk/>
            <pc:sldMk cId="2797709325" sldId="268"/>
            <ac:spMk id="2" creationId="{52DA4C28-7437-42C7-84FB-0D5F101C8E8E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19:18:09.230" v="12" actId="14100"/>
          <ac:spMkLst>
            <pc:docMk/>
            <pc:sldMk cId="2797709325" sldId="268"/>
            <ac:spMk id="3" creationId="{3FEB31CA-3CB1-4985-A182-0C6B3DC71577}"/>
          </ac:spMkLst>
        </pc:spChg>
      </pc:sldChg>
      <pc:sldChg chg="addSp modSp new">
        <pc:chgData name="Tobin, Eliza Nicole (ent4pn)" userId="S::ent4pn@virginia.edu::c6f0735e-188b-4a35-9a6a-2de662ec8b5c" providerId="AD" clId="Web-{6E9A21F4-7239-36F9-43A0-81B88E94AA1B}" dt="2019-06-25T21:00:05.422" v="543" actId="20577"/>
        <pc:sldMkLst>
          <pc:docMk/>
          <pc:sldMk cId="3506636084" sldId="269"/>
        </pc:sldMkLst>
        <pc:spChg chg="mod">
          <ac:chgData name="Tobin, Eliza Nicole (ent4pn)" userId="S::ent4pn@virginia.edu::c6f0735e-188b-4a35-9a6a-2de662ec8b5c" providerId="AD" clId="Web-{6E9A21F4-7239-36F9-43A0-81B88E94AA1B}" dt="2019-06-25T19:20:11.470" v="39" actId="20577"/>
          <ac:spMkLst>
            <pc:docMk/>
            <pc:sldMk cId="3506636084" sldId="269"/>
            <ac:spMk id="2" creationId="{DF699F1B-1C75-4DC7-B055-39035C0755D0}"/>
          </ac:spMkLst>
        </pc:spChg>
        <pc:spChg chg="mod">
          <ac:chgData name="Tobin, Eliza Nicole (ent4pn)" userId="S::ent4pn@virginia.edu::c6f0735e-188b-4a35-9a6a-2de662ec8b5c" providerId="AD" clId="Web-{6E9A21F4-7239-36F9-43A0-81B88E94AA1B}" dt="2019-06-25T20:59:47.266" v="528" actId="1076"/>
          <ac:spMkLst>
            <pc:docMk/>
            <pc:sldMk cId="3506636084" sldId="269"/>
            <ac:spMk id="3" creationId="{57E8079A-487A-42B2-BD4F-223ED282DE5A}"/>
          </ac:spMkLst>
        </pc:spChg>
        <pc:spChg chg="add mod">
          <ac:chgData name="Tobin, Eliza Nicole (ent4pn)" userId="S::ent4pn@virginia.edu::c6f0735e-188b-4a35-9a6a-2de662ec8b5c" providerId="AD" clId="Web-{6E9A21F4-7239-36F9-43A0-81B88E94AA1B}" dt="2019-06-25T21:00:05.422" v="543" actId="20577"/>
          <ac:spMkLst>
            <pc:docMk/>
            <pc:sldMk cId="3506636084" sldId="269"/>
            <ac:spMk id="7" creationId="{36DB5903-573F-4B79-A155-0191F35EABA8}"/>
          </ac:spMkLst>
        </pc:spChg>
        <pc:picChg chg="add">
          <ac:chgData name="Tobin, Eliza Nicole (ent4pn)" userId="S::ent4pn@virginia.edu::c6f0735e-188b-4a35-9a6a-2de662ec8b5c" providerId="AD" clId="Web-{6E9A21F4-7239-36F9-43A0-81B88E94AA1B}" dt="2019-06-25T20:59:35.359" v="525"/>
          <ac:picMkLst>
            <pc:docMk/>
            <pc:sldMk cId="3506636084" sldId="269"/>
            <ac:picMk id="6" creationId="{56BD41C7-382C-45A5-9AEC-CB86D3930C9C}"/>
          </ac:picMkLst>
        </pc:picChg>
      </pc:sldChg>
    </pc:docChg>
  </pc:docChgLst>
  <pc:docChgLst>
    <pc:chgData name="NEVILLE, QUINTON (qn6au)" userId="S::qn6au@virginia.edu::84747678-7561-4bb1-afdc-bf1420c98c32" providerId="AD" clId="Web-{DF030D68-A64C-B310-297D-8F15ABFD8A1F}"/>
    <pc:docChg chg="modSld">
      <pc:chgData name="NEVILLE, QUINTON (qn6au)" userId="S::qn6au@virginia.edu::84747678-7561-4bb1-afdc-bf1420c98c32" providerId="AD" clId="Web-{DF030D68-A64C-B310-297D-8F15ABFD8A1F}" dt="2019-06-26T20:59:33.297" v="158"/>
      <pc:docMkLst>
        <pc:docMk/>
      </pc:docMkLst>
      <pc:sldChg chg="addSp delSp modSp">
        <pc:chgData name="NEVILLE, QUINTON (qn6au)" userId="S::qn6au@virginia.edu::84747678-7561-4bb1-afdc-bf1420c98c32" providerId="AD" clId="Web-{DF030D68-A64C-B310-297D-8F15ABFD8A1F}" dt="2019-06-26T20:59:33.297" v="158"/>
        <pc:sldMkLst>
          <pc:docMk/>
          <pc:sldMk cId="2656434880" sldId="267"/>
        </pc:sldMkLst>
        <pc:spChg chg="mod">
          <ac:chgData name="NEVILLE, QUINTON (qn6au)" userId="S::qn6au@virginia.edu::84747678-7561-4bb1-afdc-bf1420c98c32" providerId="AD" clId="Web-{DF030D68-A64C-B310-297D-8F15ABFD8A1F}" dt="2019-06-26T20:15:40.030" v="38" actId="20577"/>
          <ac:spMkLst>
            <pc:docMk/>
            <pc:sldMk cId="2656434880" sldId="267"/>
            <ac:spMk id="2" creationId="{CA2F5AC5-A5DB-42C1-AC91-500F577C5854}"/>
          </ac:spMkLst>
        </pc:spChg>
        <pc:spChg chg="add mod">
          <ac:chgData name="NEVILLE, QUINTON (qn6au)" userId="S::qn6au@virginia.edu::84747678-7561-4bb1-afdc-bf1420c98c32" providerId="AD" clId="Web-{DF030D68-A64C-B310-297D-8F15ABFD8A1F}" dt="2019-06-26T20:52:39.651" v="98" actId="1076"/>
          <ac:spMkLst>
            <pc:docMk/>
            <pc:sldMk cId="2656434880" sldId="267"/>
            <ac:spMk id="5" creationId="{37F53CD7-22B2-4262-BADF-F825E6484069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4:46.075" v="34" actId="1076"/>
          <ac:spMkLst>
            <pc:docMk/>
            <pc:sldMk cId="2656434880" sldId="267"/>
            <ac:spMk id="6" creationId="{3FE34CE8-4F28-4729-A1DF-0BB660A286DB}"/>
          </ac:spMkLst>
        </pc:spChg>
        <pc:spChg chg="add mod">
          <ac:chgData name="NEVILLE, QUINTON (qn6au)" userId="S::qn6au@virginia.edu::84747678-7561-4bb1-afdc-bf1420c98c32" providerId="AD" clId="Web-{DF030D68-A64C-B310-297D-8F15ABFD8A1F}" dt="2019-06-26T20:58:28.483" v="148" actId="1076"/>
          <ac:spMkLst>
            <pc:docMk/>
            <pc:sldMk cId="2656434880" sldId="267"/>
            <ac:spMk id="7" creationId="{39B2EE18-34C5-4A70-9E93-9C913E4DB29C}"/>
          </ac:spMkLst>
        </pc:spChg>
        <pc:spChg chg="add mod">
          <ac:chgData name="NEVILLE, QUINTON (qn6au)" userId="S::qn6au@virginia.edu::84747678-7561-4bb1-afdc-bf1420c98c32" providerId="AD" clId="Web-{DF030D68-A64C-B310-297D-8F15ABFD8A1F}" dt="2019-06-26T20:51:08.024" v="87" actId="20577"/>
          <ac:spMkLst>
            <pc:docMk/>
            <pc:sldMk cId="2656434880" sldId="267"/>
            <ac:spMk id="24" creationId="{6A92E3BA-EDF3-4D48-9D8A-F9213A61571F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6:35.344" v="46" actId="20577"/>
          <ac:spMkLst>
            <pc:docMk/>
            <pc:sldMk cId="2656434880" sldId="267"/>
            <ac:spMk id="29" creationId="{C8C793ED-B9A8-4761-85EF-80E7A5F36252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6:55.267" v="57" actId="20577"/>
          <ac:spMkLst>
            <pc:docMk/>
            <pc:sldMk cId="2656434880" sldId="267"/>
            <ac:spMk id="31" creationId="{861F06AD-2FC8-45AE-AC4C-240F8DEFC4E0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7:15.049" v="67" actId="20577"/>
          <ac:spMkLst>
            <pc:docMk/>
            <pc:sldMk cId="2656434880" sldId="267"/>
            <ac:spMk id="32" creationId="{D82A2C7D-495A-4C37-A66F-76C8E2AB1D4F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4:39.403" v="30" actId="1076"/>
          <ac:spMkLst>
            <pc:docMk/>
            <pc:sldMk cId="2656434880" sldId="267"/>
            <ac:spMk id="33" creationId="{F25A45D9-0B6F-4AAF-A655-2DFFF95585C4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4:39.466" v="31" actId="1076"/>
          <ac:spMkLst>
            <pc:docMk/>
            <pc:sldMk cId="2656434880" sldId="267"/>
            <ac:spMk id="34" creationId="{83D0C183-805B-4B90-B17D-2E7D26F718CD}"/>
          </ac:spMkLst>
        </pc:spChg>
        <pc:spChg chg="mod">
          <ac:chgData name="NEVILLE, QUINTON (qn6au)" userId="S::qn6au@virginia.edu::84747678-7561-4bb1-afdc-bf1420c98c32" providerId="AD" clId="Web-{DF030D68-A64C-B310-297D-8F15ABFD8A1F}" dt="2019-06-26T20:14:39.528" v="32" actId="1076"/>
          <ac:spMkLst>
            <pc:docMk/>
            <pc:sldMk cId="2656434880" sldId="267"/>
            <ac:spMk id="35" creationId="{5521D832-BF17-4FBE-A9BA-39AE3F577E8F}"/>
          </ac:spMkLst>
        </pc:spChg>
        <pc:spChg chg="del mod">
          <ac:chgData name="NEVILLE, QUINTON (qn6au)" userId="S::qn6au@virginia.edu::84747678-7561-4bb1-afdc-bf1420c98c32" providerId="AD" clId="Web-{DF030D68-A64C-B310-297D-8F15ABFD8A1F}" dt="2019-06-26T20:16:02.328" v="39"/>
          <ac:spMkLst>
            <pc:docMk/>
            <pc:sldMk cId="2656434880" sldId="267"/>
            <ac:spMk id="42" creationId="{69DCD874-D39A-464D-BFB8-EDBFBC592465}"/>
          </ac:spMkLst>
        </pc:spChg>
        <pc:cxnChg chg="add mod ord">
          <ac:chgData name="NEVILLE, QUINTON (qn6au)" userId="S::qn6au@virginia.edu::84747678-7561-4bb1-afdc-bf1420c98c32" providerId="AD" clId="Web-{DF030D68-A64C-B310-297D-8F15ABFD8A1F}" dt="2019-06-26T20:58:33.890" v="149"/>
          <ac:cxnSpMkLst>
            <pc:docMk/>
            <pc:sldMk cId="2656434880" sldId="267"/>
            <ac:cxnSpMk id="9" creationId="{05A71018-1E00-4F3D-ABC4-CCECAA4DA9B7}"/>
          </ac:cxnSpMkLst>
        </pc:cxnChg>
        <pc:cxnChg chg="mod">
          <ac:chgData name="NEVILLE, QUINTON (qn6au)" userId="S::qn6au@virginia.edu::84747678-7561-4bb1-afdc-bf1420c98c32" providerId="AD" clId="Web-{DF030D68-A64C-B310-297D-8F15ABFD8A1F}" dt="2019-06-26T20:59:08.453" v="155"/>
          <ac:cxnSpMkLst>
            <pc:docMk/>
            <pc:sldMk cId="2656434880" sldId="267"/>
            <ac:cxnSpMk id="19" creationId="{F2724242-ECE0-4A9A-B811-258C0FB8830E}"/>
          </ac:cxnSpMkLst>
        </pc:cxnChg>
        <pc:cxnChg chg="mod">
          <ac:chgData name="NEVILLE, QUINTON (qn6au)" userId="S::qn6au@virginia.edu::84747678-7561-4bb1-afdc-bf1420c98c32" providerId="AD" clId="Web-{DF030D68-A64C-B310-297D-8F15ABFD8A1F}" dt="2019-06-26T20:59:00.859" v="154"/>
          <ac:cxnSpMkLst>
            <pc:docMk/>
            <pc:sldMk cId="2656434880" sldId="267"/>
            <ac:cxnSpMk id="20" creationId="{ABA7624D-0C22-4ED6-9B88-39AAF1281383}"/>
          </ac:cxnSpMkLst>
        </pc:cxnChg>
        <pc:cxnChg chg="add mod ord">
          <ac:chgData name="NEVILLE, QUINTON (qn6au)" userId="S::qn6au@virginia.edu::84747678-7561-4bb1-afdc-bf1420c98c32" providerId="AD" clId="Web-{DF030D68-A64C-B310-297D-8F15ABFD8A1F}" dt="2019-06-26T20:58:38.437" v="150"/>
          <ac:cxnSpMkLst>
            <pc:docMk/>
            <pc:sldMk cId="2656434880" sldId="267"/>
            <ac:cxnSpMk id="28" creationId="{0BCF6A58-0CDD-4865-9274-3E09262D2702}"/>
          </ac:cxnSpMkLst>
        </pc:cxnChg>
        <pc:cxnChg chg="add mod ord">
          <ac:chgData name="NEVILLE, QUINTON (qn6au)" userId="S::qn6au@virginia.edu::84747678-7561-4bb1-afdc-bf1420c98c32" providerId="AD" clId="Web-{DF030D68-A64C-B310-297D-8F15ABFD8A1F}" dt="2019-06-26T20:58:43.343" v="151"/>
          <ac:cxnSpMkLst>
            <pc:docMk/>
            <pc:sldMk cId="2656434880" sldId="267"/>
            <ac:cxnSpMk id="30" creationId="{3A9C8419-DCEC-45F2-BBC3-5A3FDE20E7B1}"/>
          </ac:cxnSpMkLst>
        </pc:cxnChg>
        <pc:cxnChg chg="add mod ord">
          <ac:chgData name="NEVILLE, QUINTON (qn6au)" userId="S::qn6au@virginia.edu::84747678-7561-4bb1-afdc-bf1420c98c32" providerId="AD" clId="Web-{DF030D68-A64C-B310-297D-8F15ABFD8A1F}" dt="2019-06-26T20:58:49.234" v="152"/>
          <ac:cxnSpMkLst>
            <pc:docMk/>
            <pc:sldMk cId="2656434880" sldId="267"/>
            <ac:cxnSpMk id="36" creationId="{B4B796DE-D38A-42D5-A7E5-B3F8CBA78B04}"/>
          </ac:cxnSpMkLst>
        </pc:cxnChg>
        <pc:cxnChg chg="add mod ord">
          <ac:chgData name="NEVILLE, QUINTON (qn6au)" userId="S::qn6au@virginia.edu::84747678-7561-4bb1-afdc-bf1420c98c32" providerId="AD" clId="Web-{DF030D68-A64C-B310-297D-8F15ABFD8A1F}" dt="2019-06-26T20:58:54.796" v="153"/>
          <ac:cxnSpMkLst>
            <pc:docMk/>
            <pc:sldMk cId="2656434880" sldId="267"/>
            <ac:cxnSpMk id="37" creationId="{DF58C695-439E-4E64-89C5-15021968B928}"/>
          </ac:cxnSpMkLst>
        </pc:cxnChg>
        <pc:cxnChg chg="mod">
          <ac:chgData name="NEVILLE, QUINTON (qn6au)" userId="S::qn6au@virginia.edu::84747678-7561-4bb1-afdc-bf1420c98c32" providerId="AD" clId="Web-{DF030D68-A64C-B310-297D-8F15ABFD8A1F}" dt="2019-06-26T20:59:26.578" v="157"/>
          <ac:cxnSpMkLst>
            <pc:docMk/>
            <pc:sldMk cId="2656434880" sldId="267"/>
            <ac:cxnSpMk id="39" creationId="{B78466E9-3474-4A5E-8AF8-99E6515DDB76}"/>
          </ac:cxnSpMkLst>
        </pc:cxnChg>
        <pc:cxnChg chg="mod">
          <ac:chgData name="NEVILLE, QUINTON (qn6au)" userId="S::qn6au@virginia.edu::84747678-7561-4bb1-afdc-bf1420c98c32" providerId="AD" clId="Web-{DF030D68-A64C-B310-297D-8F15ABFD8A1F}" dt="2019-06-26T20:59:33.297" v="158"/>
          <ac:cxnSpMkLst>
            <pc:docMk/>
            <pc:sldMk cId="2656434880" sldId="267"/>
            <ac:cxnSpMk id="40" creationId="{EBA3E06B-71C6-40FE-91BF-7BAD62E47722}"/>
          </ac:cxnSpMkLst>
        </pc:cxnChg>
        <pc:cxnChg chg="mod">
          <ac:chgData name="NEVILLE, QUINTON (qn6au)" userId="S::qn6au@virginia.edu::84747678-7561-4bb1-afdc-bf1420c98c32" providerId="AD" clId="Web-{DF030D68-A64C-B310-297D-8F15ABFD8A1F}" dt="2019-06-26T20:59:18.625" v="156"/>
          <ac:cxnSpMkLst>
            <pc:docMk/>
            <pc:sldMk cId="2656434880" sldId="267"/>
            <ac:cxnSpMk id="41" creationId="{78AFD8FA-599B-4A65-90BB-A82B3416771B}"/>
          </ac:cxnSpMkLst>
        </pc:cxnChg>
      </pc:sldChg>
    </pc:docChg>
  </pc:docChgLst>
  <pc:docChgLst>
    <pc:chgData name="Tobin, Eliza Nicole (ent4pn)" userId="S::ent4pn@virginia.edu::c6f0735e-188b-4a35-9a6a-2de662ec8b5c" providerId="AD" clId="Web-{F6325D3E-44F5-8240-B80B-694297F62CD9}"/>
    <pc:docChg chg="addSld delSld modSld sldOrd">
      <pc:chgData name="Tobin, Eliza Nicole (ent4pn)" userId="S::ent4pn@virginia.edu::c6f0735e-188b-4a35-9a6a-2de662ec8b5c" providerId="AD" clId="Web-{F6325D3E-44F5-8240-B80B-694297F62CD9}" dt="2019-06-28T01:28:57.861" v="1517"/>
      <pc:docMkLst>
        <pc:docMk/>
      </pc:docMkLst>
      <pc:sldChg chg="modSp modNotes">
        <pc:chgData name="Tobin, Eliza Nicole (ent4pn)" userId="S::ent4pn@virginia.edu::c6f0735e-188b-4a35-9a6a-2de662ec8b5c" providerId="AD" clId="Web-{F6325D3E-44F5-8240-B80B-694297F62CD9}" dt="2019-06-28T01:17:06.601" v="1514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F6325D3E-44F5-8240-B80B-694297F62CD9}" dt="2019-06-27T20:45:30.703" v="1512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 ord modNotes">
        <pc:chgData name="Tobin, Eliza Nicole (ent4pn)" userId="S::ent4pn@virginia.edu::c6f0735e-188b-4a35-9a6a-2de662ec8b5c" providerId="AD" clId="Web-{F6325D3E-44F5-8240-B80B-694297F62CD9}" dt="2019-06-28T01:28:57.861" v="1517"/>
        <pc:sldMkLst>
          <pc:docMk/>
          <pc:sldMk cId="3012772552" sldId="263"/>
        </pc:sldMkLst>
        <pc:spChg chg="mod">
          <ac:chgData name="Tobin, Eliza Nicole (ent4pn)" userId="S::ent4pn@virginia.edu::c6f0735e-188b-4a35-9a6a-2de662ec8b5c" providerId="AD" clId="Web-{F6325D3E-44F5-8240-B80B-694297F62CD9}" dt="2019-06-27T19:23:16.837" v="734" actId="20577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Tobin, Eliza Nicole (ent4pn)" userId="S::ent4pn@virginia.edu::c6f0735e-188b-4a35-9a6a-2de662ec8b5c" providerId="AD" clId="Web-{F6325D3E-44F5-8240-B80B-694297F62CD9}" dt="2019-06-27T18:58:33.221" v="619" actId="20577"/>
          <ac:spMkLst>
            <pc:docMk/>
            <pc:sldMk cId="3012772552" sldId="263"/>
            <ac:spMk id="36" creationId="{EB027046-E09F-4F7D-B723-DCB1E9ABA98D}"/>
          </ac:spMkLst>
        </pc:spChg>
      </pc:sldChg>
      <pc:sldChg chg="modSp">
        <pc:chgData name="Tobin, Eliza Nicole (ent4pn)" userId="S::ent4pn@virginia.edu::c6f0735e-188b-4a35-9a6a-2de662ec8b5c" providerId="AD" clId="Web-{F6325D3E-44F5-8240-B80B-694297F62CD9}" dt="2019-06-27T20:22:35.806" v="1332" actId="20577"/>
        <pc:sldMkLst>
          <pc:docMk/>
          <pc:sldMk cId="3278577858" sldId="264"/>
        </pc:sldMkLst>
        <pc:spChg chg="mod">
          <ac:chgData name="Tobin, Eliza Nicole (ent4pn)" userId="S::ent4pn@virginia.edu::c6f0735e-188b-4a35-9a6a-2de662ec8b5c" providerId="AD" clId="Web-{F6325D3E-44F5-8240-B80B-694297F62CD9}" dt="2019-06-27T20:22:35.806" v="1332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addSp modSp">
        <pc:chgData name="Tobin, Eliza Nicole (ent4pn)" userId="S::ent4pn@virginia.edu::c6f0735e-188b-4a35-9a6a-2de662ec8b5c" providerId="AD" clId="Web-{F6325D3E-44F5-8240-B80B-694297F62CD9}" dt="2019-06-27T19:03:26.003" v="651" actId="1076"/>
        <pc:sldMkLst>
          <pc:docMk/>
          <pc:sldMk cId="2797709325" sldId="268"/>
        </pc:sldMkLst>
        <pc:spChg chg="mod">
          <ac:chgData name="Tobin, Eliza Nicole (ent4pn)" userId="S::ent4pn@virginia.edu::c6f0735e-188b-4a35-9a6a-2de662ec8b5c" providerId="AD" clId="Web-{F6325D3E-44F5-8240-B80B-694297F62CD9}" dt="2019-06-27T19:03:17.784" v="649" actId="20577"/>
          <ac:spMkLst>
            <pc:docMk/>
            <pc:sldMk cId="2797709325" sldId="268"/>
            <ac:spMk id="3" creationId="{3FEB31CA-3CB1-4985-A182-0C6B3DC71577}"/>
          </ac:spMkLst>
        </pc:spChg>
        <pc:spChg chg="add mod">
          <ac:chgData name="Tobin, Eliza Nicole (ent4pn)" userId="S::ent4pn@virginia.edu::c6f0735e-188b-4a35-9a6a-2de662ec8b5c" providerId="AD" clId="Web-{F6325D3E-44F5-8240-B80B-694297F62CD9}" dt="2019-06-27T19:03:15.644" v="648" actId="1076"/>
          <ac:spMkLst>
            <pc:docMk/>
            <pc:sldMk cId="2797709325" sldId="268"/>
            <ac:spMk id="6" creationId="{ADEDCBD4-387D-460D-99C8-9D915E6A1EBF}"/>
          </ac:spMkLst>
        </pc:spChg>
        <pc:spChg chg="add mod">
          <ac:chgData name="Tobin, Eliza Nicole (ent4pn)" userId="S::ent4pn@virginia.edu::c6f0735e-188b-4a35-9a6a-2de662ec8b5c" providerId="AD" clId="Web-{F6325D3E-44F5-8240-B80B-694297F62CD9}" dt="2019-06-27T19:03:21.331" v="650" actId="1076"/>
          <ac:spMkLst>
            <pc:docMk/>
            <pc:sldMk cId="2797709325" sldId="268"/>
            <ac:spMk id="9" creationId="{64A51F9A-978E-476B-BB1D-A84430728EB2}"/>
          </ac:spMkLst>
        </pc:spChg>
        <pc:spChg chg="add mod">
          <ac:chgData name="Tobin, Eliza Nicole (ent4pn)" userId="S::ent4pn@virginia.edu::c6f0735e-188b-4a35-9a6a-2de662ec8b5c" providerId="AD" clId="Web-{F6325D3E-44F5-8240-B80B-694297F62CD9}" dt="2019-06-27T19:03:26.003" v="651" actId="1076"/>
          <ac:spMkLst>
            <pc:docMk/>
            <pc:sldMk cId="2797709325" sldId="268"/>
            <ac:spMk id="10" creationId="{4CDF7496-CB12-40C1-8E1D-BF7E28CFB22D}"/>
          </ac:spMkLst>
        </pc:spChg>
      </pc:sldChg>
      <pc:sldChg chg="delSp ord">
        <pc:chgData name="Tobin, Eliza Nicole (ent4pn)" userId="S::ent4pn@virginia.edu::c6f0735e-188b-4a35-9a6a-2de662ec8b5c" providerId="AD" clId="Web-{F6325D3E-44F5-8240-B80B-694297F62CD9}" dt="2019-06-27T19:11:15.068" v="676"/>
        <pc:sldMkLst>
          <pc:docMk/>
          <pc:sldMk cId="3506636084" sldId="269"/>
        </pc:sldMkLst>
        <pc:picChg chg="del">
          <ac:chgData name="Tobin, Eliza Nicole (ent4pn)" userId="S::ent4pn@virginia.edu::c6f0735e-188b-4a35-9a6a-2de662ec8b5c" providerId="AD" clId="Web-{F6325D3E-44F5-8240-B80B-694297F62CD9}" dt="2019-06-27T18:56:58.767" v="601"/>
          <ac:picMkLst>
            <pc:docMk/>
            <pc:sldMk cId="3506636084" sldId="269"/>
            <ac:picMk id="10" creationId="{4339C806-7C39-44C6-A2D4-3B6DC7644FA1}"/>
          </ac:picMkLst>
        </pc:picChg>
      </pc:sldChg>
      <pc:sldChg chg="modSp ord">
        <pc:chgData name="Tobin, Eliza Nicole (ent4pn)" userId="S::ent4pn@virginia.edu::c6f0735e-188b-4a35-9a6a-2de662ec8b5c" providerId="AD" clId="Web-{F6325D3E-44F5-8240-B80B-694297F62CD9}" dt="2019-06-27T19:37:38.294" v="917"/>
        <pc:sldMkLst>
          <pc:docMk/>
          <pc:sldMk cId="3529353939" sldId="271"/>
        </pc:sldMkLst>
        <pc:spChg chg="mod">
          <ac:chgData name="Tobin, Eliza Nicole (ent4pn)" userId="S::ent4pn@virginia.edu::c6f0735e-188b-4a35-9a6a-2de662ec8b5c" providerId="AD" clId="Web-{F6325D3E-44F5-8240-B80B-694297F62CD9}" dt="2019-06-27T19:16:13.038" v="700" actId="20577"/>
          <ac:spMkLst>
            <pc:docMk/>
            <pc:sldMk cId="3529353939" sldId="271"/>
            <ac:spMk id="2" creationId="{71029FE8-C4F5-4929-8F07-29994F74458E}"/>
          </ac:spMkLst>
        </pc:spChg>
      </pc:sldChg>
      <pc:sldChg chg="ord">
        <pc:chgData name="Tobin, Eliza Nicole (ent4pn)" userId="S::ent4pn@virginia.edu::c6f0735e-188b-4a35-9a6a-2de662ec8b5c" providerId="AD" clId="Web-{F6325D3E-44F5-8240-B80B-694297F62CD9}" dt="2019-06-27T19:11:10.505" v="675"/>
        <pc:sldMkLst>
          <pc:docMk/>
          <pc:sldMk cId="561701709" sldId="272"/>
        </pc:sldMkLst>
      </pc:sldChg>
      <pc:sldChg chg="modNotes">
        <pc:chgData name="Tobin, Eliza Nicole (ent4pn)" userId="S::ent4pn@virginia.edu::c6f0735e-188b-4a35-9a6a-2de662ec8b5c" providerId="AD" clId="Web-{F6325D3E-44F5-8240-B80B-694297F62CD9}" dt="2019-06-27T20:29:39.605" v="1483"/>
        <pc:sldMkLst>
          <pc:docMk/>
          <pc:sldMk cId="1850867438" sldId="274"/>
        </pc:sldMkLst>
      </pc:sldChg>
      <pc:sldChg chg="ord">
        <pc:chgData name="Tobin, Eliza Nicole (ent4pn)" userId="S::ent4pn@virginia.edu::c6f0735e-188b-4a35-9a6a-2de662ec8b5c" providerId="AD" clId="Web-{F6325D3E-44F5-8240-B80B-694297F62CD9}" dt="2019-06-27T19:10:57.302" v="674"/>
        <pc:sldMkLst>
          <pc:docMk/>
          <pc:sldMk cId="2970673636" sldId="275"/>
        </pc:sldMkLst>
      </pc:sldChg>
      <pc:sldChg chg="ord modNotes">
        <pc:chgData name="Tobin, Eliza Nicole (ent4pn)" userId="S::ent4pn@virginia.edu::c6f0735e-188b-4a35-9a6a-2de662ec8b5c" providerId="AD" clId="Web-{F6325D3E-44F5-8240-B80B-694297F62CD9}" dt="2019-06-27T20:09:57.463" v="1323"/>
        <pc:sldMkLst>
          <pc:docMk/>
          <pc:sldMk cId="1147463072" sldId="276"/>
        </pc:sldMkLst>
      </pc:sldChg>
      <pc:sldChg chg="del">
        <pc:chgData name="Tobin, Eliza Nicole (ent4pn)" userId="S::ent4pn@virginia.edu::c6f0735e-188b-4a35-9a6a-2de662ec8b5c" providerId="AD" clId="Web-{F6325D3E-44F5-8240-B80B-694297F62CD9}" dt="2019-06-27T19:34:07.199" v="916"/>
        <pc:sldMkLst>
          <pc:docMk/>
          <pc:sldMk cId="1119014635" sldId="277"/>
        </pc:sldMkLst>
      </pc:sldChg>
      <pc:sldChg chg="new del">
        <pc:chgData name="Tobin, Eliza Nicole (ent4pn)" userId="S::ent4pn@virginia.edu::c6f0735e-188b-4a35-9a6a-2de662ec8b5c" providerId="AD" clId="Web-{F6325D3E-44F5-8240-B80B-694297F62CD9}" dt="2019-06-27T18:52:26.844" v="594"/>
        <pc:sldMkLst>
          <pc:docMk/>
          <pc:sldMk cId="1229827433" sldId="277"/>
        </pc:sldMkLst>
      </pc:sldChg>
      <pc:sldChg chg="new del">
        <pc:chgData name="Tobin, Eliza Nicole (ent4pn)" userId="S::ent4pn@virginia.edu::c6f0735e-188b-4a35-9a6a-2de662ec8b5c" providerId="AD" clId="Web-{F6325D3E-44F5-8240-B80B-694297F62CD9}" dt="2019-06-27T19:24:08.946" v="784"/>
        <pc:sldMkLst>
          <pc:docMk/>
          <pc:sldMk cId="971855161" sldId="278"/>
        </pc:sldMkLst>
      </pc:sldChg>
    </pc:docChg>
  </pc:docChgLst>
  <pc:docChgLst>
    <pc:chgData name="NEVILLE, QUINTON (qn6au)" userId="S::qn6au@virginia.edu::84747678-7561-4bb1-afdc-bf1420c98c32" providerId="AD" clId="Web-{BA04302F-646E-0D13-01D5-E25C68818E01}"/>
    <pc:docChg chg="modSld">
      <pc:chgData name="NEVILLE, QUINTON (qn6au)" userId="S::qn6au@virginia.edu::84747678-7561-4bb1-afdc-bf1420c98c32" providerId="AD" clId="Web-{BA04302F-646E-0D13-01D5-E25C68818E01}" dt="2019-06-27T19:47:35.155" v="348" actId="20577"/>
      <pc:docMkLst>
        <pc:docMk/>
      </pc:docMkLst>
      <pc:sldChg chg="modSp">
        <pc:chgData name="NEVILLE, QUINTON (qn6au)" userId="S::qn6au@virginia.edu::84747678-7561-4bb1-afdc-bf1420c98c32" providerId="AD" clId="Web-{BA04302F-646E-0D13-01D5-E25C68818E01}" dt="2019-06-27T19:47:35.155" v="348" actId="20577"/>
        <pc:sldMkLst>
          <pc:docMk/>
          <pc:sldMk cId="1301978882" sldId="258"/>
        </pc:sldMkLst>
        <pc:spChg chg="mod">
          <ac:chgData name="NEVILLE, QUINTON (qn6au)" userId="S::qn6au@virginia.edu::84747678-7561-4bb1-afdc-bf1420c98c32" providerId="AD" clId="Web-{BA04302F-646E-0D13-01D5-E25C68818E01}" dt="2019-06-27T19:47:35.155" v="348" actId="20577"/>
          <ac:spMkLst>
            <pc:docMk/>
            <pc:sldMk cId="1301978882" sldId="258"/>
            <ac:spMk id="2" creationId="{00000000-0000-0000-0000-000000000000}"/>
          </ac:spMkLst>
        </pc:spChg>
      </pc:sldChg>
      <pc:sldChg chg="addSp delSp modSp">
        <pc:chgData name="NEVILLE, QUINTON (qn6au)" userId="S::qn6au@virginia.edu::84747678-7561-4bb1-afdc-bf1420c98c32" providerId="AD" clId="Web-{BA04302F-646E-0D13-01D5-E25C68818E01}" dt="2019-06-27T19:34:57.503" v="297" actId="1076"/>
        <pc:sldMkLst>
          <pc:docMk/>
          <pc:sldMk cId="2970673636" sldId="275"/>
        </pc:sldMkLst>
        <pc:spChg chg="mod">
          <ac:chgData name="NEVILLE, QUINTON (qn6au)" userId="S::qn6au@virginia.edu::84747678-7561-4bb1-afdc-bf1420c98c32" providerId="AD" clId="Web-{BA04302F-646E-0D13-01D5-E25C68818E01}" dt="2019-06-27T19:33:54.502" v="296" actId="1076"/>
          <ac:spMkLst>
            <pc:docMk/>
            <pc:sldMk cId="2970673636" sldId="275"/>
            <ac:spMk id="3" creationId="{0DB572A2-ADA4-49B7-BAD6-0B8C05CD852E}"/>
          </ac:spMkLst>
        </pc:spChg>
        <pc:picChg chg="add del mod">
          <ac:chgData name="NEVILLE, QUINTON (qn6au)" userId="S::qn6au@virginia.edu::84747678-7561-4bb1-afdc-bf1420c98c32" providerId="AD" clId="Web-{BA04302F-646E-0D13-01D5-E25C68818E01}" dt="2019-06-27T19:32:41.011" v="282"/>
          <ac:picMkLst>
            <pc:docMk/>
            <pc:sldMk cId="2970673636" sldId="275"/>
            <ac:picMk id="5" creationId="{3AFB00FE-AE5B-4FBB-9ACA-31EFF89F2ED0}"/>
          </ac:picMkLst>
        </pc:picChg>
        <pc:picChg chg="add mod ord">
          <ac:chgData name="NEVILLE, QUINTON (qn6au)" userId="S::qn6au@virginia.edu::84747678-7561-4bb1-afdc-bf1420c98c32" providerId="AD" clId="Web-{BA04302F-646E-0D13-01D5-E25C68818E01}" dt="2019-06-27T19:34:57.503" v="297" actId="1076"/>
          <ac:picMkLst>
            <pc:docMk/>
            <pc:sldMk cId="2970673636" sldId="275"/>
            <ac:picMk id="9" creationId="{F919C524-F855-4D34-924E-A622F1F541B1}"/>
          </ac:picMkLst>
        </pc:picChg>
      </pc:sldChg>
    </pc:docChg>
  </pc:docChgLst>
  <pc:docChgLst>
    <pc:chgData name="NEVILLE, QUINTON (qn6au)" userId="S::qn6au@virginia.edu::84747678-7561-4bb1-afdc-bf1420c98c32" providerId="AD" clId="Web-{0E70BE13-9F6A-685B-CA46-E0BE19C9032F}"/>
    <pc:docChg chg="addSld delSld modSld">
      <pc:chgData name="NEVILLE, QUINTON (qn6au)" userId="S::qn6au@virginia.edu::84747678-7561-4bb1-afdc-bf1420c98c32" providerId="AD" clId="Web-{0E70BE13-9F6A-685B-CA46-E0BE19C9032F}" dt="2019-06-27T19:19:29.632" v="216" actId="1076"/>
      <pc:docMkLst>
        <pc:docMk/>
      </pc:docMkLst>
      <pc:sldChg chg="addSp delSp modSp">
        <pc:chgData name="NEVILLE, QUINTON (qn6au)" userId="S::qn6au@virginia.edu::84747678-7561-4bb1-afdc-bf1420c98c32" providerId="AD" clId="Web-{0E70BE13-9F6A-685B-CA46-E0BE19C9032F}" dt="2019-06-27T19:03:46.483" v="188" actId="20577"/>
        <pc:sldMkLst>
          <pc:docMk/>
          <pc:sldMk cId="3012772552" sldId="263"/>
        </pc:sldMkLst>
        <pc:spChg chg="add mod">
          <ac:chgData name="NEVILLE, QUINTON (qn6au)" userId="S::qn6au@virginia.edu::84747678-7561-4bb1-afdc-bf1420c98c32" providerId="AD" clId="Web-{0E70BE13-9F6A-685B-CA46-E0BE19C9032F}" dt="2019-06-27T18:53:32.380" v="107" actId="14100"/>
          <ac:spMkLst>
            <pc:docMk/>
            <pc:sldMk cId="3012772552" sldId="263"/>
            <ac:spMk id="16" creationId="{F11BB37B-62EC-4A12-BD0D-2C9FF2741120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8:53:49.005" v="116" actId="20577"/>
          <ac:spMkLst>
            <pc:docMk/>
            <pc:sldMk cId="3012772552" sldId="263"/>
            <ac:spMk id="18" creationId="{C4C8D4BE-FD65-45A4-AB11-5F45314D27C1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8:53:32.349" v="105" actId="14100"/>
          <ac:spMkLst>
            <pc:docMk/>
            <pc:sldMk cId="3012772552" sldId="263"/>
            <ac:spMk id="20" creationId="{DA457AF0-7D38-4CE8-AEDA-BD5409F7341B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8:53:32.320" v="104" actId="14100"/>
          <ac:spMkLst>
            <pc:docMk/>
            <pc:sldMk cId="3012772552" sldId="263"/>
            <ac:spMk id="22" creationId="{502D1CAD-E731-4292-A710-CB0CE545120C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8:53:32.286" v="103" actId="14100"/>
          <ac:spMkLst>
            <pc:docMk/>
            <pc:sldMk cId="3012772552" sldId="263"/>
            <ac:spMk id="24" creationId="{B97386BE-4551-41DB-819E-9CD9C280CC70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8:53:32.255" v="102" actId="14100"/>
          <ac:spMkLst>
            <pc:docMk/>
            <pc:sldMk cId="3012772552" sldId="263"/>
            <ac:spMk id="26" creationId="{E634EED4-16DB-41FD-9FA7-8728ED468D4B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9:03:46.483" v="188" actId="20577"/>
          <ac:spMkLst>
            <pc:docMk/>
            <pc:sldMk cId="3012772552" sldId="263"/>
            <ac:spMk id="34" creationId="{4EE93C39-83B6-4FCE-92E0-107D8A3AE351}"/>
          </ac:spMkLst>
        </pc:spChg>
        <pc:spChg chg="add mod">
          <ac:chgData name="NEVILLE, QUINTON (qn6au)" userId="S::qn6au@virginia.edu::84747678-7561-4bb1-afdc-bf1420c98c32" providerId="AD" clId="Web-{0E70BE13-9F6A-685B-CA46-E0BE19C9032F}" dt="2019-06-27T19:01:42.384" v="145" actId="20577"/>
          <ac:spMkLst>
            <pc:docMk/>
            <pc:sldMk cId="3012772552" sldId="263"/>
            <ac:spMk id="36" creationId="{EB027046-E09F-4F7D-B723-DCB1E9ABA98D}"/>
          </ac:spMkLst>
        </pc:spChg>
        <pc:spChg chg="add del mod">
          <ac:chgData name="NEVILLE, QUINTON (qn6au)" userId="S::qn6au@virginia.edu::84747678-7561-4bb1-afdc-bf1420c98c32" providerId="AD" clId="Web-{0E70BE13-9F6A-685B-CA46-E0BE19C9032F}" dt="2019-06-27T19:02:47.028" v="174"/>
          <ac:spMkLst>
            <pc:docMk/>
            <pc:sldMk cId="3012772552" sldId="263"/>
            <ac:spMk id="51" creationId="{0BDC77B9-65B8-479A-9E76-6375D4B54176}"/>
          </ac:spMkLst>
        </pc:spChg>
        <pc:picChg chg="add del mod">
          <ac:chgData name="NEVILLE, QUINTON (qn6au)" userId="S::qn6au@virginia.edu::84747678-7561-4bb1-afdc-bf1420c98c32" providerId="AD" clId="Web-{0E70BE13-9F6A-685B-CA46-E0BE19C9032F}" dt="2019-06-27T18:51:22.953" v="66"/>
          <ac:picMkLst>
            <pc:docMk/>
            <pc:sldMk cId="3012772552" sldId="263"/>
            <ac:picMk id="37" creationId="{EEFDE3A6-40C7-46B4-91F1-0AF8C9DBB579}"/>
          </ac:picMkLst>
        </pc:picChg>
        <pc:picChg chg="add del mod">
          <ac:chgData name="NEVILLE, QUINTON (qn6au)" userId="S::qn6au@virginia.edu::84747678-7561-4bb1-afdc-bf1420c98c32" providerId="AD" clId="Web-{0E70BE13-9F6A-685B-CA46-E0BE19C9032F}" dt="2019-06-27T18:52:11.533" v="70"/>
          <ac:picMkLst>
            <pc:docMk/>
            <pc:sldMk cId="3012772552" sldId="263"/>
            <ac:picMk id="39" creationId="{2B3E976F-E5D5-44F6-B573-4DB20AB21005}"/>
          </ac:picMkLst>
        </pc:picChg>
        <pc:picChg chg="add mod ord">
          <ac:chgData name="NEVILLE, QUINTON (qn6au)" userId="S::qn6au@virginia.edu::84747678-7561-4bb1-afdc-bf1420c98c32" providerId="AD" clId="Web-{0E70BE13-9F6A-685B-CA46-E0BE19C9032F}" dt="2019-06-27T18:53:44.677" v="114" actId="1076"/>
          <ac:picMkLst>
            <pc:docMk/>
            <pc:sldMk cId="3012772552" sldId="263"/>
            <ac:picMk id="41" creationId="{CCCE404A-5E2A-46B5-B2DF-8193E71276CB}"/>
          </ac:picMkLst>
        </pc:picChg>
        <pc:picChg chg="add mod">
          <ac:chgData name="NEVILLE, QUINTON (qn6au)" userId="S::qn6au@virginia.edu::84747678-7561-4bb1-afdc-bf1420c98c32" providerId="AD" clId="Web-{0E70BE13-9F6A-685B-CA46-E0BE19C9032F}" dt="2019-06-27T18:57:41.484" v="122" actId="1076"/>
          <ac:picMkLst>
            <pc:docMk/>
            <pc:sldMk cId="3012772552" sldId="263"/>
            <ac:picMk id="43" creationId="{25D010EE-6384-47EA-AE85-8EE99E5E38DD}"/>
          </ac:picMkLst>
        </pc:picChg>
        <pc:picChg chg="add del mod">
          <ac:chgData name="NEVILLE, QUINTON (qn6au)" userId="S::qn6au@virginia.edu::84747678-7561-4bb1-afdc-bf1420c98c32" providerId="AD" clId="Web-{0E70BE13-9F6A-685B-CA46-E0BE19C9032F}" dt="2019-06-27T18:58:55.784" v="127"/>
          <ac:picMkLst>
            <pc:docMk/>
            <pc:sldMk cId="3012772552" sldId="263"/>
            <ac:picMk id="45" creationId="{88094398-7067-42AE-9FBA-31CC7F6F211A}"/>
          </ac:picMkLst>
        </pc:picChg>
        <pc:picChg chg="add del mod">
          <ac:chgData name="NEVILLE, QUINTON (qn6au)" userId="S::qn6au@virginia.edu::84747678-7561-4bb1-afdc-bf1420c98c32" providerId="AD" clId="Web-{0E70BE13-9F6A-685B-CA46-E0BE19C9032F}" dt="2019-06-27T19:00:42.585" v="137"/>
          <ac:picMkLst>
            <pc:docMk/>
            <pc:sldMk cId="3012772552" sldId="263"/>
            <ac:picMk id="47" creationId="{9DCFBF7F-3B0B-45BF-AB5D-A3739AF02A98}"/>
          </ac:picMkLst>
        </pc:picChg>
        <pc:picChg chg="add mod">
          <ac:chgData name="NEVILLE, QUINTON (qn6au)" userId="S::qn6au@virginia.edu::84747678-7561-4bb1-afdc-bf1420c98c32" providerId="AD" clId="Web-{0E70BE13-9F6A-685B-CA46-E0BE19C9032F}" dt="2019-06-27T19:00:58.961" v="141" actId="1076"/>
          <ac:picMkLst>
            <pc:docMk/>
            <pc:sldMk cId="3012772552" sldId="263"/>
            <ac:picMk id="49" creationId="{F1F64B9F-E1AA-4545-811D-0B23FDFB9AFD}"/>
          </ac:picMkLst>
        </pc:picChg>
        <pc:cxnChg chg="add mod">
          <ac:chgData name="NEVILLE, QUINTON (qn6au)" userId="S::qn6au@virginia.edu::84747678-7561-4bb1-afdc-bf1420c98c32" providerId="AD" clId="Web-{0E70BE13-9F6A-685B-CA46-E0BE19C9032F}" dt="2019-06-27T18:53:32.505" v="112" actId="14100"/>
          <ac:cxnSpMkLst>
            <pc:docMk/>
            <pc:sldMk cId="3012772552" sldId="263"/>
            <ac:cxnSpMk id="2" creationId="{5816D588-D7A5-4FBE-9765-51A10152EDCA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473" v="111" actId="14100"/>
          <ac:cxnSpMkLst>
            <pc:docMk/>
            <pc:sldMk cId="3012772552" sldId="263"/>
            <ac:cxnSpMk id="3" creationId="{B93C0DA0-626D-4BCD-92B1-EF1F9CA560EC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458" v="110" actId="14100"/>
          <ac:cxnSpMkLst>
            <pc:docMk/>
            <pc:sldMk cId="3012772552" sldId="263"/>
            <ac:cxnSpMk id="10" creationId="{CC487833-D5FC-43CC-805C-04BD07ADDF67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427" v="109" actId="14100"/>
          <ac:cxnSpMkLst>
            <pc:docMk/>
            <pc:sldMk cId="3012772552" sldId="263"/>
            <ac:cxnSpMk id="12" creationId="{1DA4213B-F7E3-4B57-9C6D-95874386EEC3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412" v="108" actId="14100"/>
          <ac:cxnSpMkLst>
            <pc:docMk/>
            <pc:sldMk cId="3012772552" sldId="263"/>
            <ac:cxnSpMk id="14" creationId="{3C279D42-2DC0-40E4-B522-6831CAFE333E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239" v="101" actId="14100"/>
          <ac:cxnSpMkLst>
            <pc:docMk/>
            <pc:sldMk cId="3012772552" sldId="263"/>
            <ac:cxnSpMk id="28" creationId="{3CAD3C33-FFB7-47E7-A4B5-6E27F443FD19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208" v="100" actId="14100"/>
          <ac:cxnSpMkLst>
            <pc:docMk/>
            <pc:sldMk cId="3012772552" sldId="263"/>
            <ac:cxnSpMk id="30" creationId="{AAFDC249-7B56-4712-B202-54E72AE5FA34}"/>
          </ac:cxnSpMkLst>
        </pc:cxnChg>
        <pc:cxnChg chg="add mod">
          <ac:chgData name="NEVILLE, QUINTON (qn6au)" userId="S::qn6au@virginia.edu::84747678-7561-4bb1-afdc-bf1420c98c32" providerId="AD" clId="Web-{0E70BE13-9F6A-685B-CA46-E0BE19C9032F}" dt="2019-06-27T18:53:32.192" v="99" actId="14100"/>
          <ac:cxnSpMkLst>
            <pc:docMk/>
            <pc:sldMk cId="3012772552" sldId="263"/>
            <ac:cxnSpMk id="32" creationId="{59C2A454-E518-4D92-BBE6-62BBBE85A002}"/>
          </ac:cxnSpMkLst>
        </pc:cxnChg>
      </pc:sldChg>
      <pc:sldChg chg="modSp">
        <pc:chgData name="NEVILLE, QUINTON (qn6au)" userId="S::qn6au@virginia.edu::84747678-7561-4bb1-afdc-bf1420c98c32" providerId="AD" clId="Web-{0E70BE13-9F6A-685B-CA46-E0BE19C9032F}" dt="2019-06-27T19:08:16.088" v="192" actId="1076"/>
        <pc:sldMkLst>
          <pc:docMk/>
          <pc:sldMk cId="2797709325" sldId="268"/>
        </pc:sldMkLst>
        <pc:spChg chg="mod">
          <ac:chgData name="NEVILLE, QUINTON (qn6au)" userId="S::qn6au@virginia.edu::84747678-7561-4bb1-afdc-bf1420c98c32" providerId="AD" clId="Web-{0E70BE13-9F6A-685B-CA46-E0BE19C9032F}" dt="2019-06-27T19:08:16.088" v="192" actId="1076"/>
          <ac:spMkLst>
            <pc:docMk/>
            <pc:sldMk cId="2797709325" sldId="268"/>
            <ac:spMk id="6" creationId="{ADEDCBD4-387D-460D-99C8-9D915E6A1EBF}"/>
          </ac:spMkLst>
        </pc:spChg>
        <pc:spChg chg="mod">
          <ac:chgData name="NEVILLE, QUINTON (qn6au)" userId="S::qn6au@virginia.edu::84747678-7561-4bb1-afdc-bf1420c98c32" providerId="AD" clId="Web-{0E70BE13-9F6A-685B-CA46-E0BE19C9032F}" dt="2019-06-27T19:07:59.963" v="189" actId="1076"/>
          <ac:spMkLst>
            <pc:docMk/>
            <pc:sldMk cId="2797709325" sldId="268"/>
            <ac:spMk id="9" creationId="{64A51F9A-978E-476B-BB1D-A84430728EB2}"/>
          </ac:spMkLst>
        </pc:spChg>
        <pc:spChg chg="mod">
          <ac:chgData name="NEVILLE, QUINTON (qn6au)" userId="S::qn6au@virginia.edu::84747678-7561-4bb1-afdc-bf1420c98c32" providerId="AD" clId="Web-{0E70BE13-9F6A-685B-CA46-E0BE19C9032F}" dt="2019-06-27T19:08:11.494" v="191" actId="1076"/>
          <ac:spMkLst>
            <pc:docMk/>
            <pc:sldMk cId="2797709325" sldId="268"/>
            <ac:spMk id="10" creationId="{4CDF7496-CB12-40C1-8E1D-BF7E28CFB22D}"/>
          </ac:spMkLst>
        </pc:spChg>
      </pc:sldChg>
      <pc:sldChg chg="modSp">
        <pc:chgData name="NEVILLE, QUINTON (qn6au)" userId="S::qn6au@virginia.edu::84747678-7561-4bb1-afdc-bf1420c98c32" providerId="AD" clId="Web-{0E70BE13-9F6A-685B-CA46-E0BE19C9032F}" dt="2019-06-27T19:19:29.632" v="216" actId="1076"/>
        <pc:sldMkLst>
          <pc:docMk/>
          <pc:sldMk cId="3529353939" sldId="271"/>
        </pc:sldMkLst>
        <pc:spChg chg="mod">
          <ac:chgData name="NEVILLE, QUINTON (qn6au)" userId="S::qn6au@virginia.edu::84747678-7561-4bb1-afdc-bf1420c98c32" providerId="AD" clId="Web-{0E70BE13-9F6A-685B-CA46-E0BE19C9032F}" dt="2019-06-27T19:19:29.632" v="216" actId="1076"/>
          <ac:spMkLst>
            <pc:docMk/>
            <pc:sldMk cId="3529353939" sldId="271"/>
            <ac:spMk id="25" creationId="{623BAA42-653B-44DD-89AC-0A613CF8ED23}"/>
          </ac:spMkLst>
        </pc:spChg>
      </pc:sldChg>
      <pc:sldChg chg="add del replId">
        <pc:chgData name="NEVILLE, QUINTON (qn6au)" userId="S::qn6au@virginia.edu::84747678-7561-4bb1-afdc-bf1420c98c32" providerId="AD" clId="Web-{0E70BE13-9F6A-685B-CA46-E0BE19C9032F}" dt="2019-06-27T19:11:20.565" v="194"/>
        <pc:sldMkLst>
          <pc:docMk/>
          <pc:sldMk cId="2513985715" sldId="277"/>
        </pc:sldMkLst>
      </pc:sldChg>
    </pc:docChg>
  </pc:docChgLst>
  <pc:docChgLst>
    <pc:chgData name="Halewicz, Victoria (vh5dg)" userId="S::vh5dg@virginia.edu::2ae6ed1a-7c53-4362-8178-cf5229d9c960" providerId="AD" clId="Web-{B6F11BE2-7008-51A4-2282-B8E6B503546C}"/>
    <pc:docChg chg="modSld">
      <pc:chgData name="Halewicz, Victoria (vh5dg)" userId="S::vh5dg@virginia.edu::2ae6ed1a-7c53-4362-8178-cf5229d9c960" providerId="AD" clId="Web-{B6F11BE2-7008-51A4-2282-B8E6B503546C}" dt="2019-06-27T18:07:57.800" v="287"/>
      <pc:docMkLst>
        <pc:docMk/>
      </pc:docMkLst>
      <pc:sldChg chg="modNotes">
        <pc:chgData name="Halewicz, Victoria (vh5dg)" userId="S::vh5dg@virginia.edu::2ae6ed1a-7c53-4362-8178-cf5229d9c960" providerId="AD" clId="Web-{B6F11BE2-7008-51A4-2282-B8E6B503546C}" dt="2019-06-27T18:02:33.662" v="194"/>
        <pc:sldMkLst>
          <pc:docMk/>
          <pc:sldMk cId="1301978882" sldId="258"/>
        </pc:sldMkLst>
      </pc:sldChg>
      <pc:sldChg chg="modSp">
        <pc:chgData name="Halewicz, Victoria (vh5dg)" userId="S::vh5dg@virginia.edu::2ae6ed1a-7c53-4362-8178-cf5229d9c960" providerId="AD" clId="Web-{B6F11BE2-7008-51A4-2282-B8E6B503546C}" dt="2019-06-27T17:59:50.437" v="180" actId="20577"/>
        <pc:sldMkLst>
          <pc:docMk/>
          <pc:sldMk cId="2747914867" sldId="262"/>
        </pc:sldMkLst>
        <pc:spChg chg="mod">
          <ac:chgData name="Halewicz, Victoria (vh5dg)" userId="S::vh5dg@virginia.edu::2ae6ed1a-7c53-4362-8178-cf5229d9c960" providerId="AD" clId="Web-{B6F11BE2-7008-51A4-2282-B8E6B503546C}" dt="2019-06-27T17:41:22.328" v="66" actId="1076"/>
          <ac:spMkLst>
            <pc:docMk/>
            <pc:sldMk cId="2747914867" sldId="262"/>
            <ac:spMk id="2" creationId="{00000000-0000-0000-0000-000000000000}"/>
          </ac:spMkLst>
        </pc:spChg>
        <pc:spChg chg="mod">
          <ac:chgData name="Halewicz, Victoria (vh5dg)" userId="S::vh5dg@virginia.edu::2ae6ed1a-7c53-4362-8178-cf5229d9c960" providerId="AD" clId="Web-{B6F11BE2-7008-51A4-2282-B8E6B503546C}" dt="2019-06-27T17:59:50.437" v="180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8:06:26.656" v="279" actId="20577"/>
        <pc:sldMkLst>
          <pc:docMk/>
          <pc:sldMk cId="3012772552" sldId="263"/>
        </pc:sldMkLst>
        <pc:spChg chg="mod">
          <ac:chgData name="Halewicz, Victoria (vh5dg)" userId="S::vh5dg@virginia.edu::2ae6ed1a-7c53-4362-8178-cf5229d9c960" providerId="AD" clId="Web-{B6F11BE2-7008-51A4-2282-B8E6B503546C}" dt="2019-06-27T17:31:51.633" v="3" actId="1076"/>
          <ac:spMkLst>
            <pc:docMk/>
            <pc:sldMk cId="3012772552" sldId="263"/>
            <ac:spMk id="6" creationId="{22372A04-4E3F-4DCC-94AC-538D83EF8DAF}"/>
          </ac:spMkLst>
        </pc:spChg>
        <pc:spChg chg="mod">
          <ac:chgData name="Halewicz, Victoria (vh5dg)" userId="S::vh5dg@virginia.edu::2ae6ed1a-7c53-4362-8178-cf5229d9c960" providerId="AD" clId="Web-{B6F11BE2-7008-51A4-2282-B8E6B503546C}" dt="2019-06-27T18:06:26.656" v="279" actId="20577"/>
          <ac:spMkLst>
            <pc:docMk/>
            <pc:sldMk cId="3012772552" sldId="263"/>
            <ac:spMk id="8" creationId="{44597506-53BD-4381-B5A5-8295016FABE1}"/>
          </ac:spMkLst>
        </pc:spChg>
      </pc:sldChg>
      <pc:sldChg chg="addSp delSp modSp">
        <pc:chgData name="Halewicz, Victoria (vh5dg)" userId="S::vh5dg@virginia.edu::2ae6ed1a-7c53-4362-8178-cf5229d9c960" providerId="AD" clId="Web-{B6F11BE2-7008-51A4-2282-B8E6B503546C}" dt="2019-06-27T18:07:57.800" v="287"/>
        <pc:sldMkLst>
          <pc:docMk/>
          <pc:sldMk cId="3278577858" sldId="264"/>
        </pc:sldMkLst>
        <pc:spChg chg="mod">
          <ac:chgData name="Halewicz, Victoria (vh5dg)" userId="S::vh5dg@virginia.edu::2ae6ed1a-7c53-4362-8178-cf5229d9c960" providerId="AD" clId="Web-{B6F11BE2-7008-51A4-2282-B8E6B503546C}" dt="2019-06-27T18:00:17.063" v="181" actId="20577"/>
          <ac:spMkLst>
            <pc:docMk/>
            <pc:sldMk cId="3278577858" sldId="264"/>
            <ac:spMk id="2" creationId="{67172A6F-6E40-464F-AA7B-E1AF8AD4F459}"/>
          </ac:spMkLst>
        </pc:spChg>
        <pc:picChg chg="add del mod">
          <ac:chgData name="Halewicz, Victoria (vh5dg)" userId="S::vh5dg@virginia.edu::2ae6ed1a-7c53-4362-8178-cf5229d9c960" providerId="AD" clId="Web-{B6F11BE2-7008-51A4-2282-B8E6B503546C}" dt="2019-06-27T18:07:57.800" v="287"/>
          <ac:picMkLst>
            <pc:docMk/>
            <pc:sldMk cId="3278577858" sldId="264"/>
            <ac:picMk id="6" creationId="{3D094323-2BC4-4A9C-BCB2-E0B28385DFA3}"/>
          </ac:picMkLst>
        </pc:picChg>
      </pc:sldChg>
      <pc:sldChg chg="modSp">
        <pc:chgData name="Halewicz, Victoria (vh5dg)" userId="S::vh5dg@virginia.edu::2ae6ed1a-7c53-4362-8178-cf5229d9c960" providerId="AD" clId="Web-{B6F11BE2-7008-51A4-2282-B8E6B503546C}" dt="2019-06-27T18:01:29.597" v="189" actId="1076"/>
        <pc:sldMkLst>
          <pc:docMk/>
          <pc:sldMk cId="2797709325" sldId="268"/>
        </pc:sldMkLst>
        <pc:spChg chg="mod">
          <ac:chgData name="Halewicz, Victoria (vh5dg)" userId="S::vh5dg@virginia.edu::2ae6ed1a-7c53-4362-8178-cf5229d9c960" providerId="AD" clId="Web-{B6F11BE2-7008-51A4-2282-B8E6B503546C}" dt="2019-06-27T18:01:29.597" v="189" actId="1076"/>
          <ac:spMkLst>
            <pc:docMk/>
            <pc:sldMk cId="2797709325" sldId="268"/>
            <ac:spMk id="2" creationId="{52DA4C28-7437-42C7-84FB-0D5F101C8E8E}"/>
          </ac:spMkLst>
        </pc:spChg>
        <pc:spChg chg="mod">
          <ac:chgData name="Halewicz, Victoria (vh5dg)" userId="S::vh5dg@virginia.edu::2ae6ed1a-7c53-4362-8178-cf5229d9c960" providerId="AD" clId="Web-{B6F11BE2-7008-51A4-2282-B8E6B503546C}" dt="2019-06-27T17:42:10.143" v="67" actId="20577"/>
          <ac:spMkLst>
            <pc:docMk/>
            <pc:sldMk cId="2797709325" sldId="268"/>
            <ac:spMk id="3" creationId="{3FEB31CA-3CB1-4985-A182-0C6B3DC71577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7:40:05.294" v="54" actId="1076"/>
        <pc:sldMkLst>
          <pc:docMk/>
          <pc:sldMk cId="3506636084" sldId="269"/>
        </pc:sldMkLst>
        <pc:spChg chg="mod">
          <ac:chgData name="Halewicz, Victoria (vh5dg)" userId="S::vh5dg@virginia.edu::2ae6ed1a-7c53-4362-8178-cf5229d9c960" providerId="AD" clId="Web-{B6F11BE2-7008-51A4-2282-B8E6B503546C}" dt="2019-06-27T17:40:05.294" v="54" actId="1076"/>
          <ac:spMkLst>
            <pc:docMk/>
            <pc:sldMk cId="3506636084" sldId="269"/>
            <ac:spMk id="2" creationId="{DF699F1B-1C75-4DC7-B055-39035C0755D0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8:01:11.440" v="187" actId="1076"/>
        <pc:sldMkLst>
          <pc:docMk/>
          <pc:sldMk cId="3529353939" sldId="271"/>
        </pc:sldMkLst>
        <pc:spChg chg="mod">
          <ac:chgData name="Halewicz, Victoria (vh5dg)" userId="S::vh5dg@virginia.edu::2ae6ed1a-7c53-4362-8178-cf5229d9c960" providerId="AD" clId="Web-{B6F11BE2-7008-51A4-2282-B8E6B503546C}" dt="2019-06-27T18:01:11.440" v="187" actId="1076"/>
          <ac:spMkLst>
            <pc:docMk/>
            <pc:sldMk cId="3529353939" sldId="271"/>
            <ac:spMk id="2" creationId="{71029FE8-C4F5-4929-8F07-29994F74458E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7:40:38.342" v="62" actId="1076"/>
        <pc:sldMkLst>
          <pc:docMk/>
          <pc:sldMk cId="561701709" sldId="272"/>
        </pc:sldMkLst>
        <pc:spChg chg="mod">
          <ac:chgData name="Halewicz, Victoria (vh5dg)" userId="S::vh5dg@virginia.edu::2ae6ed1a-7c53-4362-8178-cf5229d9c960" providerId="AD" clId="Web-{B6F11BE2-7008-51A4-2282-B8E6B503546C}" dt="2019-06-27T17:40:38.342" v="62" actId="1076"/>
          <ac:spMkLst>
            <pc:docMk/>
            <pc:sldMk cId="561701709" sldId="272"/>
            <ac:spMk id="2" creationId="{DF699F1B-1C75-4DC7-B055-39035C0755D0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8:00:35.985" v="183" actId="1076"/>
        <pc:sldMkLst>
          <pc:docMk/>
          <pc:sldMk cId="1850867438" sldId="274"/>
        </pc:sldMkLst>
        <pc:spChg chg="mod">
          <ac:chgData name="Halewicz, Victoria (vh5dg)" userId="S::vh5dg@virginia.edu::2ae6ed1a-7c53-4362-8178-cf5229d9c960" providerId="AD" clId="Web-{B6F11BE2-7008-51A4-2282-B8E6B503546C}" dt="2019-06-27T18:00:35.985" v="183" actId="1076"/>
          <ac:spMkLst>
            <pc:docMk/>
            <pc:sldMk cId="1850867438" sldId="274"/>
            <ac:spMk id="2" creationId="{F8018274-127E-4711-B9FC-A089AE711F3E}"/>
          </ac:spMkLst>
        </pc:spChg>
      </pc:sldChg>
      <pc:sldChg chg="modSp">
        <pc:chgData name="Halewicz, Victoria (vh5dg)" userId="S::vh5dg@virginia.edu::2ae6ed1a-7c53-4362-8178-cf5229d9c960" providerId="AD" clId="Web-{B6F11BE2-7008-51A4-2282-B8E6B503546C}" dt="2019-06-27T17:40:16.528" v="57" actId="1076"/>
        <pc:sldMkLst>
          <pc:docMk/>
          <pc:sldMk cId="2970673636" sldId="275"/>
        </pc:sldMkLst>
        <pc:spChg chg="mod">
          <ac:chgData name="Halewicz, Victoria (vh5dg)" userId="S::vh5dg@virginia.edu::2ae6ed1a-7c53-4362-8178-cf5229d9c960" providerId="AD" clId="Web-{B6F11BE2-7008-51A4-2282-B8E6B503546C}" dt="2019-06-27T17:40:16.528" v="57" actId="1076"/>
          <ac:spMkLst>
            <pc:docMk/>
            <pc:sldMk cId="2970673636" sldId="275"/>
            <ac:spMk id="2" creationId="{064A3693-3A9E-449D-8206-16E64AD9CCFC}"/>
          </ac:spMkLst>
        </pc:spChg>
      </pc:sldChg>
      <pc:sldChg chg="addSp delSp modSp">
        <pc:chgData name="Halewicz, Victoria (vh5dg)" userId="S::vh5dg@virginia.edu::2ae6ed1a-7c53-4362-8178-cf5229d9c960" providerId="AD" clId="Web-{B6F11BE2-7008-51A4-2282-B8E6B503546C}" dt="2019-06-27T18:01:23.831" v="188" actId="1076"/>
        <pc:sldMkLst>
          <pc:docMk/>
          <pc:sldMk cId="1147463072" sldId="276"/>
        </pc:sldMkLst>
        <pc:spChg chg="mod">
          <ac:chgData name="Halewicz, Victoria (vh5dg)" userId="S::vh5dg@virginia.edu::2ae6ed1a-7c53-4362-8178-cf5229d9c960" providerId="AD" clId="Web-{B6F11BE2-7008-51A4-2282-B8E6B503546C}" dt="2019-06-27T18:01:23.831" v="188" actId="1076"/>
          <ac:spMkLst>
            <pc:docMk/>
            <pc:sldMk cId="1147463072" sldId="276"/>
            <ac:spMk id="2" creationId="{8B1511C4-B553-47C7-B725-CEC5C4DC62FF}"/>
          </ac:spMkLst>
        </pc:spChg>
        <pc:spChg chg="del mod">
          <ac:chgData name="Halewicz, Victoria (vh5dg)" userId="S::vh5dg@virginia.edu::2ae6ed1a-7c53-4362-8178-cf5229d9c960" providerId="AD" clId="Web-{B6F11BE2-7008-51A4-2282-B8E6B503546C}" dt="2019-06-27T17:36:53.754" v="23"/>
          <ac:spMkLst>
            <pc:docMk/>
            <pc:sldMk cId="1147463072" sldId="276"/>
            <ac:spMk id="3" creationId="{7D802394-2E6F-4B86-9599-53DFA3640DD8}"/>
          </ac:spMkLst>
        </pc:spChg>
        <pc:spChg chg="add mod">
          <ac:chgData name="Halewicz, Victoria (vh5dg)" userId="S::vh5dg@virginia.edu::2ae6ed1a-7c53-4362-8178-cf5229d9c960" providerId="AD" clId="Web-{B6F11BE2-7008-51A4-2282-B8E6B503546C}" dt="2019-06-27T17:58:31.511" v="178" actId="1076"/>
          <ac:spMkLst>
            <pc:docMk/>
            <pc:sldMk cId="1147463072" sldId="276"/>
            <ac:spMk id="5" creationId="{B95A0425-1FF7-4144-9760-2EFCF4215C19}"/>
          </ac:spMkLst>
        </pc:spChg>
        <pc:spChg chg="del mod">
          <ac:chgData name="Halewicz, Victoria (vh5dg)" userId="S::vh5dg@virginia.edu::2ae6ed1a-7c53-4362-8178-cf5229d9c960" providerId="AD" clId="Web-{B6F11BE2-7008-51A4-2282-B8E6B503546C}" dt="2019-06-27T17:38:22.133" v="42"/>
          <ac:spMkLst>
            <pc:docMk/>
            <pc:sldMk cId="1147463072" sldId="276"/>
            <ac:spMk id="12" creationId="{AF2DE10C-1C7D-45A9-87EE-9944E4DF4206}"/>
          </ac:spMkLst>
        </pc:spChg>
        <pc:spChg chg="del mod">
          <ac:chgData name="Halewicz, Victoria (vh5dg)" userId="S::vh5dg@virginia.edu::2ae6ed1a-7c53-4362-8178-cf5229d9c960" providerId="AD" clId="Web-{B6F11BE2-7008-51A4-2282-B8E6B503546C}" dt="2019-06-27T17:38:20.227" v="41"/>
          <ac:spMkLst>
            <pc:docMk/>
            <pc:sldMk cId="1147463072" sldId="276"/>
            <ac:spMk id="14" creationId="{22D39C48-2052-4ED6-AE5B-093C6F5F71CA}"/>
          </ac:spMkLst>
        </pc:spChg>
        <pc:spChg chg="del mod">
          <ac:chgData name="Halewicz, Victoria (vh5dg)" userId="S::vh5dg@virginia.edu::2ae6ed1a-7c53-4362-8178-cf5229d9c960" providerId="AD" clId="Web-{B6F11BE2-7008-51A4-2282-B8E6B503546C}" dt="2019-06-27T17:38:17.836" v="40"/>
          <ac:spMkLst>
            <pc:docMk/>
            <pc:sldMk cId="1147463072" sldId="276"/>
            <ac:spMk id="16" creationId="{17FD035F-28E5-4EA6-89ED-0D184F340593}"/>
          </ac:spMkLst>
        </pc:spChg>
        <pc:picChg chg="del mod">
          <ac:chgData name="Halewicz, Victoria (vh5dg)" userId="S::vh5dg@virginia.edu::2ae6ed1a-7c53-4362-8178-cf5229d9c960" providerId="AD" clId="Web-{B6F11BE2-7008-51A4-2282-B8E6B503546C}" dt="2019-06-27T17:47:32.890" v="111"/>
          <ac:picMkLst>
            <pc:docMk/>
            <pc:sldMk cId="1147463072" sldId="276"/>
            <ac:picMk id="6" creationId="{5C527CD6-C935-42E5-8F40-07EC7796523B}"/>
          </ac:picMkLst>
        </pc:picChg>
        <pc:picChg chg="add mod">
          <ac:chgData name="Halewicz, Victoria (vh5dg)" userId="S::vh5dg@virginia.edu::2ae6ed1a-7c53-4362-8178-cf5229d9c960" providerId="AD" clId="Web-{B6F11BE2-7008-51A4-2282-B8E6B503546C}" dt="2019-06-27T17:58:25.683" v="177" actId="1076"/>
          <ac:picMkLst>
            <pc:docMk/>
            <pc:sldMk cId="1147463072" sldId="276"/>
            <ac:picMk id="7" creationId="{B941A18A-2013-436C-A044-041146297E40}"/>
          </ac:picMkLst>
        </pc:picChg>
        <pc:picChg chg="del mod">
          <ac:chgData name="Halewicz, Victoria (vh5dg)" userId="S::vh5dg@virginia.edu::2ae6ed1a-7c53-4362-8178-cf5229d9c960" providerId="AD" clId="Web-{B6F11BE2-7008-51A4-2282-B8E6B503546C}" dt="2019-06-27T17:45:46.370" v="103"/>
          <ac:picMkLst>
            <pc:docMk/>
            <pc:sldMk cId="1147463072" sldId="276"/>
            <ac:picMk id="8" creationId="{6A973E33-5DA2-4F67-9BD6-1945F98DD5BB}"/>
          </ac:picMkLst>
        </pc:picChg>
        <pc:picChg chg="del mod">
          <ac:chgData name="Halewicz, Victoria (vh5dg)" userId="S::vh5dg@virginia.edu::2ae6ed1a-7c53-4362-8178-cf5229d9c960" providerId="AD" clId="Web-{B6F11BE2-7008-51A4-2282-B8E6B503546C}" dt="2019-06-27T17:57:10.992" v="160"/>
          <ac:picMkLst>
            <pc:docMk/>
            <pc:sldMk cId="1147463072" sldId="276"/>
            <ac:picMk id="10" creationId="{00EB044C-52F1-4884-851F-7428E20C5915}"/>
          </ac:picMkLst>
        </pc:picChg>
        <pc:picChg chg="add del mod">
          <ac:chgData name="Halewicz, Victoria (vh5dg)" userId="S::vh5dg@virginia.edu::2ae6ed1a-7c53-4362-8178-cf5229d9c960" providerId="AD" clId="Web-{B6F11BE2-7008-51A4-2282-B8E6B503546C}" dt="2019-06-27T17:47:41.359" v="114"/>
          <ac:picMkLst>
            <pc:docMk/>
            <pc:sldMk cId="1147463072" sldId="276"/>
            <ac:picMk id="11" creationId="{A7B52AF8-A0C5-4D57-B181-6AD09549C696}"/>
          </ac:picMkLst>
        </pc:picChg>
        <pc:picChg chg="add mod">
          <ac:chgData name="Halewicz, Victoria (vh5dg)" userId="S::vh5dg@virginia.edu::2ae6ed1a-7c53-4362-8178-cf5229d9c960" providerId="AD" clId="Web-{B6F11BE2-7008-51A4-2282-B8E6B503546C}" dt="2019-06-27T17:58:22.995" v="176" actId="1076"/>
          <ac:picMkLst>
            <pc:docMk/>
            <pc:sldMk cId="1147463072" sldId="276"/>
            <ac:picMk id="15" creationId="{E65F8FDD-4A66-4CA7-94A7-4E15404BEA12}"/>
          </ac:picMkLst>
        </pc:picChg>
        <pc:picChg chg="add del mod">
          <ac:chgData name="Halewicz, Victoria (vh5dg)" userId="S::vh5dg@virginia.edu::2ae6ed1a-7c53-4362-8178-cf5229d9c960" providerId="AD" clId="Web-{B6F11BE2-7008-51A4-2282-B8E6B503546C}" dt="2019-06-27T17:50:57.414" v="128"/>
          <ac:picMkLst>
            <pc:docMk/>
            <pc:sldMk cId="1147463072" sldId="276"/>
            <ac:picMk id="18" creationId="{2E3085EF-9572-46F0-94BE-3EA8A76BBE5E}"/>
          </ac:picMkLst>
        </pc:picChg>
        <pc:picChg chg="add mod">
          <ac:chgData name="Halewicz, Victoria (vh5dg)" userId="S::vh5dg@virginia.edu::2ae6ed1a-7c53-4362-8178-cf5229d9c960" providerId="AD" clId="Web-{B6F11BE2-7008-51A4-2282-B8E6B503546C}" dt="2019-06-27T17:58:18.589" v="175" actId="1076"/>
          <ac:picMkLst>
            <pc:docMk/>
            <pc:sldMk cId="1147463072" sldId="276"/>
            <ac:picMk id="20" creationId="{98919081-EF64-4B78-B14D-45BAA94518C3}"/>
          </ac:picMkLst>
        </pc:picChg>
      </pc:sldChg>
    </pc:docChg>
  </pc:docChgLst>
  <pc:docChgLst>
    <pc:chgData name="Cong, Cong (cc2cm)" userId="S::cc2cm@virginia.edu::f07c910d-2f81-4213-8697-fa8eb7446fa4" providerId="AD" clId="Web-{D813B08F-0152-7EE6-E58A-85C157BCDA3E}"/>
    <pc:docChg chg="addSld modSld">
      <pc:chgData name="Cong, Cong (cc2cm)" userId="S::cc2cm@virginia.edu::f07c910d-2f81-4213-8697-fa8eb7446fa4" providerId="AD" clId="Web-{D813B08F-0152-7EE6-E58A-85C157BCDA3E}" dt="2019-06-26T18:20:46.434" v="118" actId="20577"/>
      <pc:docMkLst>
        <pc:docMk/>
      </pc:docMkLst>
      <pc:sldChg chg="modSp">
        <pc:chgData name="Cong, Cong (cc2cm)" userId="S::cc2cm@virginia.edu::f07c910d-2f81-4213-8697-fa8eb7446fa4" providerId="AD" clId="Web-{D813B08F-0152-7EE6-E58A-85C157BCDA3E}" dt="2019-06-26T18:20:46.434" v="118" actId="20577"/>
        <pc:sldMkLst>
          <pc:docMk/>
          <pc:sldMk cId="3529353939" sldId="271"/>
        </pc:sldMkLst>
        <pc:spChg chg="mod">
          <ac:chgData name="Cong, Cong (cc2cm)" userId="S::cc2cm@virginia.edu::f07c910d-2f81-4213-8697-fa8eb7446fa4" providerId="AD" clId="Web-{D813B08F-0152-7EE6-E58A-85C157BCDA3E}" dt="2019-06-26T18:20:46.434" v="118" actId="20577"/>
          <ac:spMkLst>
            <pc:docMk/>
            <pc:sldMk cId="3529353939" sldId="271"/>
            <ac:spMk id="2" creationId="{71029FE8-C4F5-4929-8F07-29994F74458E}"/>
          </ac:spMkLst>
        </pc:spChg>
      </pc:sldChg>
      <pc:sldChg chg="modSp">
        <pc:chgData name="Cong, Cong (cc2cm)" userId="S::cc2cm@virginia.edu::f07c910d-2f81-4213-8697-fa8eb7446fa4" providerId="AD" clId="Web-{D813B08F-0152-7EE6-E58A-85C157BCDA3E}" dt="2019-06-26T17:13:39.212" v="113" actId="20577"/>
        <pc:sldMkLst>
          <pc:docMk/>
          <pc:sldMk cId="561701709" sldId="272"/>
        </pc:sldMkLst>
        <pc:spChg chg="mod">
          <ac:chgData name="Cong, Cong (cc2cm)" userId="S::cc2cm@virginia.edu::f07c910d-2f81-4213-8697-fa8eb7446fa4" providerId="AD" clId="Web-{D813B08F-0152-7EE6-E58A-85C157BCDA3E}" dt="2019-06-26T17:13:39.212" v="113" actId="20577"/>
          <ac:spMkLst>
            <pc:docMk/>
            <pc:sldMk cId="561701709" sldId="272"/>
            <ac:spMk id="2" creationId="{DF699F1B-1C75-4DC7-B055-39035C0755D0}"/>
          </ac:spMkLst>
        </pc:spChg>
      </pc:sldChg>
      <pc:sldChg chg="addSp modSp new">
        <pc:chgData name="Cong, Cong (cc2cm)" userId="S::cc2cm@virginia.edu::f07c910d-2f81-4213-8697-fa8eb7446fa4" providerId="AD" clId="Web-{D813B08F-0152-7EE6-E58A-85C157BCDA3E}" dt="2019-06-26T17:12:32.913" v="109" actId="1076"/>
        <pc:sldMkLst>
          <pc:docMk/>
          <pc:sldMk cId="2970673636" sldId="275"/>
        </pc:sldMkLst>
        <pc:spChg chg="mod">
          <ac:chgData name="Cong, Cong (cc2cm)" userId="S::cc2cm@virginia.edu::f07c910d-2f81-4213-8697-fa8eb7446fa4" providerId="AD" clId="Web-{D813B08F-0152-7EE6-E58A-85C157BCDA3E}" dt="2019-06-26T16:59:05.160" v="11" actId="20577"/>
          <ac:spMkLst>
            <pc:docMk/>
            <pc:sldMk cId="2970673636" sldId="275"/>
            <ac:spMk id="2" creationId="{064A3693-3A9E-449D-8206-16E64AD9CCFC}"/>
          </ac:spMkLst>
        </pc:spChg>
        <pc:spChg chg="mod">
          <ac:chgData name="Cong, Cong (cc2cm)" userId="S::cc2cm@virginia.edu::f07c910d-2f81-4213-8697-fa8eb7446fa4" providerId="AD" clId="Web-{D813B08F-0152-7EE6-E58A-85C157BCDA3E}" dt="2019-06-26T17:12:30.851" v="108" actId="1076"/>
          <ac:spMkLst>
            <pc:docMk/>
            <pc:sldMk cId="2970673636" sldId="275"/>
            <ac:spMk id="3" creationId="{0DB572A2-ADA4-49B7-BAD6-0B8C05CD852E}"/>
          </ac:spMkLst>
        </pc:spChg>
        <pc:picChg chg="add mod">
          <ac:chgData name="Cong, Cong (cc2cm)" userId="S::cc2cm@virginia.edu::f07c910d-2f81-4213-8697-fa8eb7446fa4" providerId="AD" clId="Web-{D813B08F-0152-7EE6-E58A-85C157BCDA3E}" dt="2019-06-26T17:12:32.913" v="109" actId="1076"/>
          <ac:picMkLst>
            <pc:docMk/>
            <pc:sldMk cId="2970673636" sldId="275"/>
            <ac:picMk id="5" creationId="{0EA32DBD-0984-4F74-8B1F-983B243F78F6}"/>
          </ac:picMkLst>
        </pc:picChg>
      </pc:sldChg>
    </pc:docChg>
  </pc:docChgLst>
  <pc:docChgLst>
    <pc:chgData name="Pristavec, Teja (tp2sk)" userId="S::tp2sk@virginia.edu::00cf13b9-11d0-4226-9758-f1da88123884" providerId="AD" clId="Web-{C9277DB1-0E8B-6B19-1B1A-4845C7A01232}"/>
    <pc:docChg chg="modSld">
      <pc:chgData name="Pristavec, Teja (tp2sk)" userId="S::tp2sk@virginia.edu::00cf13b9-11d0-4226-9758-f1da88123884" providerId="AD" clId="Web-{C9277DB1-0E8B-6B19-1B1A-4845C7A01232}" dt="2019-10-09T13:32:38.738" v="68" actId="1076"/>
      <pc:docMkLst>
        <pc:docMk/>
      </pc:docMkLst>
      <pc:sldChg chg="addSp delSp modSp">
        <pc:chgData name="Pristavec, Teja (tp2sk)" userId="S::tp2sk@virginia.edu::00cf13b9-11d0-4226-9758-f1da88123884" providerId="AD" clId="Web-{C9277DB1-0E8B-6B19-1B1A-4845C7A01232}" dt="2019-10-09T13:29:55.107" v="53" actId="1076"/>
        <pc:sldMkLst>
          <pc:docMk/>
          <pc:sldMk cId="3012772552" sldId="263"/>
        </pc:sldMkLst>
        <pc:spChg chg="mod">
          <ac:chgData name="Pristavec, Teja (tp2sk)" userId="S::tp2sk@virginia.edu::00cf13b9-11d0-4226-9758-f1da88123884" providerId="AD" clId="Web-{C9277DB1-0E8B-6B19-1B1A-4845C7A01232}" dt="2019-10-09T13:29:55.107" v="53" actId="1076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060" v="39" actId="1076"/>
          <ac:spMkLst>
            <pc:docMk/>
            <pc:sldMk cId="3012772552" sldId="263"/>
            <ac:spMk id="16" creationId="{F11BB37B-62EC-4A12-BD0D-2C9FF2741120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091" v="40" actId="1076"/>
          <ac:spMkLst>
            <pc:docMk/>
            <pc:sldMk cId="3012772552" sldId="263"/>
            <ac:spMk id="18" creationId="{C4C8D4BE-FD65-45A4-AB11-5F45314D27C1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107" v="41" actId="1076"/>
          <ac:spMkLst>
            <pc:docMk/>
            <pc:sldMk cId="3012772552" sldId="263"/>
            <ac:spMk id="20" creationId="{DA457AF0-7D38-4CE8-AEDA-BD5409F7341B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138" v="42" actId="1076"/>
          <ac:spMkLst>
            <pc:docMk/>
            <pc:sldMk cId="3012772552" sldId="263"/>
            <ac:spMk id="22" creationId="{502D1CAD-E731-4292-A710-CB0CE545120C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170" v="43" actId="1076"/>
          <ac:spMkLst>
            <pc:docMk/>
            <pc:sldMk cId="3012772552" sldId="263"/>
            <ac:spMk id="24" creationId="{B97386BE-4551-41DB-819E-9CD9C280CC70}"/>
          </ac:spMkLst>
        </pc:spChg>
        <pc:spChg chg="add del mod ord">
          <ac:chgData name="Pristavec, Teja (tp2sk)" userId="S::tp2sk@virginia.edu::00cf13b9-11d0-4226-9758-f1da88123884" providerId="AD" clId="Web-{C9277DB1-0E8B-6B19-1B1A-4845C7A01232}" dt="2019-10-09T13:29:49.013" v="33"/>
          <ac:spMkLst>
            <pc:docMk/>
            <pc:sldMk cId="3012772552" sldId="263"/>
            <ac:spMk id="25" creationId="{99D1C09F-2D2F-49CB-9DBB-434AB4096D2A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201" v="44" actId="1076"/>
          <ac:spMkLst>
            <pc:docMk/>
            <pc:sldMk cId="3012772552" sldId="263"/>
            <ac:spMk id="26" creationId="{E634EED4-16DB-41FD-9FA7-8728ED468D4B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326" v="48" actId="1076"/>
          <ac:spMkLst>
            <pc:docMk/>
            <pc:sldMk cId="3012772552" sldId="263"/>
            <ac:spMk id="34" creationId="{4EE93C39-83B6-4FCE-92E0-107D8A3AE351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29:52.373" v="49" actId="1076"/>
          <ac:spMkLst>
            <pc:docMk/>
            <pc:sldMk cId="3012772552" sldId="263"/>
            <ac:spMk id="36" creationId="{EB027046-E09F-4F7D-B723-DCB1E9ABA98D}"/>
          </ac:spMkLst>
        </pc:spChg>
        <pc:picChg chg="mod">
          <ac:chgData name="Pristavec, Teja (tp2sk)" userId="S::tp2sk@virginia.edu::00cf13b9-11d0-4226-9758-f1da88123884" providerId="AD" clId="Web-{C9277DB1-0E8B-6B19-1B1A-4845C7A01232}" dt="2019-10-09T13:29:52.404" v="50" actId="1076"/>
          <ac:picMkLst>
            <pc:docMk/>
            <pc:sldMk cId="3012772552" sldId="263"/>
            <ac:picMk id="41" creationId="{CCCE404A-5E2A-46B5-B2DF-8193E71276CB}"/>
          </ac:picMkLst>
        </pc:picChg>
        <pc:picChg chg="mod">
          <ac:chgData name="Pristavec, Teja (tp2sk)" userId="S::tp2sk@virginia.edu::00cf13b9-11d0-4226-9758-f1da88123884" providerId="AD" clId="Web-{C9277DB1-0E8B-6B19-1B1A-4845C7A01232}" dt="2019-10-09T13:29:52.435" v="51" actId="1076"/>
          <ac:picMkLst>
            <pc:docMk/>
            <pc:sldMk cId="3012772552" sldId="263"/>
            <ac:picMk id="43" creationId="{25D010EE-6384-47EA-AE85-8EE99E5E38DD}"/>
          </ac:picMkLst>
        </pc:picChg>
        <pc:picChg chg="mod">
          <ac:chgData name="Pristavec, Teja (tp2sk)" userId="S::tp2sk@virginia.edu::00cf13b9-11d0-4226-9758-f1da88123884" providerId="AD" clId="Web-{C9277DB1-0E8B-6B19-1B1A-4845C7A01232}" dt="2019-10-09T13:29:52.466" v="52" actId="1076"/>
          <ac:picMkLst>
            <pc:docMk/>
            <pc:sldMk cId="3012772552" sldId="263"/>
            <ac:picMk id="49" creationId="{F1F64B9F-E1AA-4545-811D-0B23FDFB9AFD}"/>
          </ac:picMkLst>
        </pc:picChg>
        <pc:cxnChg chg="mod">
          <ac:chgData name="Pristavec, Teja (tp2sk)" userId="S::tp2sk@virginia.edu::00cf13b9-11d0-4226-9758-f1da88123884" providerId="AD" clId="Web-{C9277DB1-0E8B-6B19-1B1A-4845C7A01232}" dt="2019-10-09T13:29:51.906" v="34" actId="1076"/>
          <ac:cxnSpMkLst>
            <pc:docMk/>
            <pc:sldMk cId="3012772552" sldId="263"/>
            <ac:cxnSpMk id="2" creationId="{5816D588-D7A5-4FBE-9765-51A10152EDCA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1.935" v="35" actId="1076"/>
          <ac:cxnSpMkLst>
            <pc:docMk/>
            <pc:sldMk cId="3012772552" sldId="263"/>
            <ac:cxnSpMk id="3" creationId="{B93C0DA0-626D-4BCD-92B1-EF1F9CA560EC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1.966" v="36" actId="1076"/>
          <ac:cxnSpMkLst>
            <pc:docMk/>
            <pc:sldMk cId="3012772552" sldId="263"/>
            <ac:cxnSpMk id="10" creationId="{CC487833-D5FC-43CC-805C-04BD07ADDF67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1.998" v="37" actId="1076"/>
          <ac:cxnSpMkLst>
            <pc:docMk/>
            <pc:sldMk cId="3012772552" sldId="263"/>
            <ac:cxnSpMk id="12" creationId="{1DA4213B-F7E3-4B57-9C6D-95874386EEC3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2.029" v="38" actId="1076"/>
          <ac:cxnSpMkLst>
            <pc:docMk/>
            <pc:sldMk cId="3012772552" sldId="263"/>
            <ac:cxnSpMk id="14" creationId="{3C279D42-2DC0-40E4-B522-6831CAFE333E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2.235" v="45" actId="1076"/>
          <ac:cxnSpMkLst>
            <pc:docMk/>
            <pc:sldMk cId="3012772552" sldId="263"/>
            <ac:cxnSpMk id="28" creationId="{3CAD3C33-FFB7-47E7-A4B5-6E27F443FD19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2.263" v="46" actId="1076"/>
          <ac:cxnSpMkLst>
            <pc:docMk/>
            <pc:sldMk cId="3012772552" sldId="263"/>
            <ac:cxnSpMk id="30" creationId="{AAFDC249-7B56-4712-B202-54E72AE5FA34}"/>
          </ac:cxnSpMkLst>
        </pc:cxnChg>
        <pc:cxnChg chg="mod">
          <ac:chgData name="Pristavec, Teja (tp2sk)" userId="S::tp2sk@virginia.edu::00cf13b9-11d0-4226-9758-f1da88123884" providerId="AD" clId="Web-{C9277DB1-0E8B-6B19-1B1A-4845C7A01232}" dt="2019-10-09T13:29:52.295" v="47" actId="1076"/>
          <ac:cxnSpMkLst>
            <pc:docMk/>
            <pc:sldMk cId="3012772552" sldId="263"/>
            <ac:cxnSpMk id="32" creationId="{59C2A454-E518-4D92-BBE6-62BBBE85A002}"/>
          </ac:cxnSpMkLst>
        </pc:cxnChg>
      </pc:sldChg>
      <pc:sldChg chg="modSp">
        <pc:chgData name="Pristavec, Teja (tp2sk)" userId="S::tp2sk@virginia.edu::00cf13b9-11d0-4226-9758-f1da88123884" providerId="AD" clId="Web-{C9277DB1-0E8B-6B19-1B1A-4845C7A01232}" dt="2019-10-09T13:32:07.456" v="62" actId="1076"/>
        <pc:sldMkLst>
          <pc:docMk/>
          <pc:sldMk cId="3506636084" sldId="269"/>
        </pc:sldMkLst>
        <pc:picChg chg="mod">
          <ac:chgData name="Pristavec, Teja (tp2sk)" userId="S::tp2sk@virginia.edu::00cf13b9-11d0-4226-9758-f1da88123884" providerId="AD" clId="Web-{C9277DB1-0E8B-6B19-1B1A-4845C7A01232}" dt="2019-10-09T13:32:07.456" v="62" actId="1076"/>
          <ac:picMkLst>
            <pc:docMk/>
            <pc:sldMk cId="3506636084" sldId="269"/>
            <ac:picMk id="5" creationId="{78F3D438-322E-4A7D-A9BF-F31E79A2782E}"/>
          </ac:picMkLst>
        </pc:picChg>
      </pc:sldChg>
      <pc:sldChg chg="modSp">
        <pc:chgData name="Pristavec, Teja (tp2sk)" userId="S::tp2sk@virginia.edu::00cf13b9-11d0-4226-9758-f1da88123884" providerId="AD" clId="Web-{C9277DB1-0E8B-6B19-1B1A-4845C7A01232}" dt="2019-10-09T13:32:38.738" v="68" actId="1076"/>
        <pc:sldMkLst>
          <pc:docMk/>
          <pc:sldMk cId="3529353939" sldId="271"/>
        </pc:sldMkLst>
        <pc:spChg chg="mod">
          <ac:chgData name="Pristavec, Teja (tp2sk)" userId="S::tp2sk@virginia.edu::00cf13b9-11d0-4226-9758-f1da88123884" providerId="AD" clId="Web-{C9277DB1-0E8B-6B19-1B1A-4845C7A01232}" dt="2019-10-09T13:32:36.551" v="64" actId="1076"/>
          <ac:spMkLst>
            <pc:docMk/>
            <pc:sldMk cId="3529353939" sldId="271"/>
            <ac:spMk id="10" creationId="{EE581EB3-DE9F-470D-ACC9-E86DFE6ECBA1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32:36.551" v="65" actId="1076"/>
          <ac:spMkLst>
            <pc:docMk/>
            <pc:sldMk cId="3529353939" sldId="271"/>
            <ac:spMk id="24" creationId="{1C12C06C-530B-4D1F-96F4-7D67F200946C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32:38.738" v="68" actId="1076"/>
          <ac:spMkLst>
            <pc:docMk/>
            <pc:sldMk cId="3529353939" sldId="271"/>
            <ac:spMk id="25" creationId="{623BAA42-653B-44DD-89AC-0A613CF8ED23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32:36.644" v="66" actId="1076"/>
          <ac:spMkLst>
            <pc:docMk/>
            <pc:sldMk cId="3529353939" sldId="271"/>
            <ac:spMk id="27" creationId="{D886EC20-B771-4CC6-A96F-E02662A0DD8F}"/>
          </ac:spMkLst>
        </pc:spChg>
        <pc:spChg chg="mod">
          <ac:chgData name="Pristavec, Teja (tp2sk)" userId="S::tp2sk@virginia.edu::00cf13b9-11d0-4226-9758-f1da88123884" providerId="AD" clId="Web-{C9277DB1-0E8B-6B19-1B1A-4845C7A01232}" dt="2019-10-09T13:32:36.707" v="67" actId="1076"/>
          <ac:spMkLst>
            <pc:docMk/>
            <pc:sldMk cId="3529353939" sldId="271"/>
            <ac:spMk id="28" creationId="{EC16F652-B6EA-4BF9-A45F-34A63E81F2FA}"/>
          </ac:spMkLst>
        </pc:spChg>
        <pc:picChg chg="mod">
          <ac:chgData name="Pristavec, Teja (tp2sk)" userId="S::tp2sk@virginia.edu::00cf13b9-11d0-4226-9758-f1da88123884" providerId="AD" clId="Web-{C9277DB1-0E8B-6B19-1B1A-4845C7A01232}" dt="2019-10-09T13:32:29.003" v="63" actId="14100"/>
          <ac:picMkLst>
            <pc:docMk/>
            <pc:sldMk cId="3529353939" sldId="271"/>
            <ac:picMk id="3" creationId="{DFB554D3-E78F-4F68-836C-567D6E506305}"/>
          </ac:picMkLst>
        </pc:picChg>
      </pc:sldChg>
      <pc:sldChg chg="modSp">
        <pc:chgData name="Pristavec, Teja (tp2sk)" userId="S::tp2sk@virginia.edu::00cf13b9-11d0-4226-9758-f1da88123884" providerId="AD" clId="Web-{C9277DB1-0E8B-6B19-1B1A-4845C7A01232}" dt="2019-10-09T13:31:30.423" v="57" actId="14100"/>
        <pc:sldMkLst>
          <pc:docMk/>
          <pc:sldMk cId="561701709" sldId="272"/>
        </pc:sldMkLst>
        <pc:picChg chg="mod">
          <ac:chgData name="Pristavec, Teja (tp2sk)" userId="S::tp2sk@virginia.edu::00cf13b9-11d0-4226-9758-f1da88123884" providerId="AD" clId="Web-{C9277DB1-0E8B-6B19-1B1A-4845C7A01232}" dt="2019-10-09T13:31:30.423" v="57" actId="14100"/>
          <ac:picMkLst>
            <pc:docMk/>
            <pc:sldMk cId="561701709" sldId="272"/>
            <ac:picMk id="6" creationId="{17DFA00A-EC54-47F3-84DD-A1E7F91BE146}"/>
          </ac:picMkLst>
        </pc:picChg>
      </pc:sldChg>
    </pc:docChg>
  </pc:docChgLst>
  <pc:docChgLst>
    <pc:chgData name="Tobin, Eliza Nicole (ent4pn)" userId="S::ent4pn@virginia.edu::c6f0735e-188b-4a35-9a6a-2de662ec8b5c" providerId="AD" clId="Web-{D1136CC0-3A69-CC4F-9526-C6B3EF10DBDB}"/>
    <pc:docChg chg="addSld delSld modSld">
      <pc:chgData name="Tobin, Eliza Nicole (ent4pn)" userId="S::ent4pn@virginia.edu::c6f0735e-188b-4a35-9a6a-2de662ec8b5c" providerId="AD" clId="Web-{D1136CC0-3A69-CC4F-9526-C6B3EF10DBDB}" dt="2019-06-25T14:42:04.465" v="1004" actId="14100"/>
      <pc:docMkLst>
        <pc:docMk/>
      </pc:docMkLst>
      <pc:sldChg chg="addSp delSp modSp">
        <pc:chgData name="Tobin, Eliza Nicole (ent4pn)" userId="S::ent4pn@virginia.edu::c6f0735e-188b-4a35-9a6a-2de662ec8b5c" providerId="AD" clId="Web-{D1136CC0-3A69-CC4F-9526-C6B3EF10DBDB}" dt="2019-06-25T13:10:48.390" v="76" actId="1076"/>
        <pc:sldMkLst>
          <pc:docMk/>
          <pc:sldMk cId="1301978882" sldId="258"/>
        </pc:sldMkLst>
        <pc:spChg chg="mod">
          <ac:chgData name="Tobin, Eliza Nicole (ent4pn)" userId="S::ent4pn@virginia.edu::c6f0735e-188b-4a35-9a6a-2de662ec8b5c" providerId="AD" clId="Web-{D1136CC0-3A69-CC4F-9526-C6B3EF10DBDB}" dt="2019-06-25T13:09:28.215" v="62" actId="20577"/>
          <ac:spMkLst>
            <pc:docMk/>
            <pc:sldMk cId="1301978882" sldId="258"/>
            <ac:spMk id="2" creationId="{00000000-0000-0000-0000-000000000000}"/>
          </ac:spMkLst>
        </pc:spChg>
        <pc:spChg chg="del">
          <ac:chgData name="Tobin, Eliza Nicole (ent4pn)" userId="S::ent4pn@virginia.edu::c6f0735e-188b-4a35-9a6a-2de662ec8b5c" providerId="AD" clId="Web-{D1136CC0-3A69-CC4F-9526-C6B3EF10DBDB}" dt="2019-06-25T13:08:54.214" v="27"/>
          <ac:spMkLst>
            <pc:docMk/>
            <pc:sldMk cId="1301978882" sldId="258"/>
            <ac:spMk id="3" creationId="{00000000-0000-0000-0000-000000000000}"/>
          </ac:spMkLst>
        </pc:spChg>
        <pc:spChg chg="del mod">
          <ac:chgData name="Tobin, Eliza Nicole (ent4pn)" userId="S::ent4pn@virginia.edu::c6f0735e-188b-4a35-9a6a-2de662ec8b5c" providerId="AD" clId="Web-{D1136CC0-3A69-CC4F-9526-C6B3EF10DBDB}" dt="2019-06-25T13:10:22.780" v="69"/>
          <ac:spMkLst>
            <pc:docMk/>
            <pc:sldMk cId="1301978882" sldId="258"/>
            <ac:spMk id="4" creationId="{00000000-0000-0000-0000-000000000000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3:10:48.390" v="76" actId="1076"/>
          <ac:spMkLst>
            <pc:docMk/>
            <pc:sldMk cId="1301978882" sldId="258"/>
            <ac:spMk id="5" creationId="{00000000-0000-0000-0000-000000000000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0:45.937" v="75"/>
          <ac:spMkLst>
            <pc:docMk/>
            <pc:sldMk cId="1301978882" sldId="258"/>
            <ac:spMk id="7" creationId="{CA06DFA6-765F-4109-833B-283EF651FBAE}"/>
          </ac:spMkLst>
        </pc:spChg>
      </pc:sldChg>
      <pc:sldChg chg="del">
        <pc:chgData name="Tobin, Eliza Nicole (ent4pn)" userId="S::ent4pn@virginia.edu::c6f0735e-188b-4a35-9a6a-2de662ec8b5c" providerId="AD" clId="Web-{D1136CC0-3A69-CC4F-9526-C6B3EF10DBDB}" dt="2019-06-25T13:07:09.632" v="0"/>
        <pc:sldMkLst>
          <pc:docMk/>
          <pc:sldMk cId="3441121556" sldId="259"/>
        </pc:sldMkLst>
      </pc:sldChg>
      <pc:sldChg chg="modSp">
        <pc:chgData name="Tobin, Eliza Nicole (ent4pn)" userId="S::ent4pn@virginia.edu::c6f0735e-188b-4a35-9a6a-2de662ec8b5c" providerId="AD" clId="Web-{D1136CC0-3A69-CC4F-9526-C6B3EF10DBDB}" dt="2019-06-25T14:26:34.625" v="536" actId="20577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D1136CC0-3A69-CC4F-9526-C6B3EF10DBDB}" dt="2019-06-25T13:10:59.797" v="79" actId="20577"/>
          <ac:spMkLst>
            <pc:docMk/>
            <pc:sldMk cId="2747914867" sldId="262"/>
            <ac:spMk id="2" creationId="{00000000-0000-0000-0000-000000000000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26:34.625" v="536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del">
        <pc:chgData name="Tobin, Eliza Nicole (ent4pn)" userId="S::ent4pn@virginia.edu::c6f0735e-188b-4a35-9a6a-2de662ec8b5c" providerId="AD" clId="Web-{D1136CC0-3A69-CC4F-9526-C6B3EF10DBDB}" dt="2019-06-25T13:07:12.382" v="1"/>
        <pc:sldMkLst>
          <pc:docMk/>
          <pc:sldMk cId="1122256038" sldId="263"/>
        </pc:sldMkLst>
      </pc:sldChg>
      <pc:sldChg chg="addSp delSp modSp new add del modNotes">
        <pc:chgData name="Tobin, Eliza Nicole (ent4pn)" userId="S::ent4pn@virginia.edu::c6f0735e-188b-4a35-9a6a-2de662ec8b5c" providerId="AD" clId="Web-{D1136CC0-3A69-CC4F-9526-C6B3EF10DBDB}" dt="2019-06-25T14:41:01.746" v="967" actId="20577"/>
        <pc:sldMkLst>
          <pc:docMk/>
          <pc:sldMk cId="3012772552" sldId="263"/>
        </pc:sldMkLst>
        <pc:spChg chg="del mod">
          <ac:chgData name="Tobin, Eliza Nicole (ent4pn)" userId="S::ent4pn@virginia.edu::c6f0735e-188b-4a35-9a6a-2de662ec8b5c" providerId="AD" clId="Web-{D1136CC0-3A69-CC4F-9526-C6B3EF10DBDB}" dt="2019-06-25T14:19:21.432" v="413"/>
          <ac:spMkLst>
            <pc:docMk/>
            <pc:sldMk cId="3012772552" sldId="263"/>
            <ac:spMk id="2" creationId="{8F9B4B16-3C16-4A9F-ADD7-112AC3FF2C6D}"/>
          </ac:spMkLst>
        </pc:spChg>
        <pc:spChg chg="del mod">
          <ac:chgData name="Tobin, Eliza Nicole (ent4pn)" userId="S::ent4pn@virginia.edu::c6f0735e-188b-4a35-9a6a-2de662ec8b5c" providerId="AD" clId="Web-{D1136CC0-3A69-CC4F-9526-C6B3EF10DBDB}" dt="2019-06-25T14:19:24.494" v="414"/>
          <ac:spMkLst>
            <pc:docMk/>
            <pc:sldMk cId="3012772552" sldId="263"/>
            <ac:spMk id="3" creationId="{B065C6E1-FE7C-4ED9-8FE7-D2B90A45828F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19:55.760" v="420" actId="1076"/>
          <ac:spMkLst>
            <pc:docMk/>
            <pc:sldMk cId="3012772552" sldId="263"/>
            <ac:spMk id="6" creationId="{22372A04-4E3F-4DCC-94AC-538D83EF8DAF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4:00.179" v="112"/>
          <ac:spMkLst>
            <pc:docMk/>
            <pc:sldMk cId="3012772552" sldId="263"/>
            <ac:spMk id="7" creationId="{21A031A8-EC27-4C77-9C41-0424AE3ED332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19:26.276" v="415"/>
          <ac:spMkLst>
            <pc:docMk/>
            <pc:sldMk cId="3012772552" sldId="263"/>
            <ac:spMk id="7" creationId="{F1BF3CC6-7537-4173-9DE5-94DF1EE470F7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41:01.746" v="967" actId="20577"/>
          <ac:spMkLst>
            <pc:docMk/>
            <pc:sldMk cId="3012772552" sldId="263"/>
            <ac:spMk id="8" creationId="{44597506-53BD-4381-B5A5-8295016FABE1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40:53.544" v="961" actId="20577"/>
          <ac:spMkLst>
            <pc:docMk/>
            <pc:sldMk cId="3012772552" sldId="263"/>
            <ac:spMk id="9" creationId="{D86606FA-64A2-4489-9185-F3DFDC6C521D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3:18:04.925" v="258"/>
          <ac:spMkLst>
            <pc:docMk/>
            <pc:sldMk cId="3012772552" sldId="263"/>
            <ac:spMk id="10" creationId="{16D3A991-A8D5-489E-94FE-431FD63C92E7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20:00.261" v="421" actId="1076"/>
          <ac:spMkLst>
            <pc:docMk/>
            <pc:sldMk cId="3012772552" sldId="263"/>
            <ac:spMk id="11" creationId="{EA704F56-892A-4C2C-9607-8FFBAF4469C8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19:28.697" v="416"/>
          <ac:spMkLst>
            <pc:docMk/>
            <pc:sldMk cId="3012772552" sldId="263"/>
            <ac:spMk id="14" creationId="{66CF2EBC-F927-476D-B3A7-69AAD4485046}"/>
          </ac:spMkLst>
        </pc:spChg>
        <pc:spChg chg="add del mod">
          <ac:chgData name="Tobin, Eliza Nicole (ent4pn)" userId="S::ent4pn@virginia.edu::c6f0735e-188b-4a35-9a6a-2de662ec8b5c" providerId="AD" clId="Web-{D1136CC0-3A69-CC4F-9526-C6B3EF10DBDB}" dt="2019-06-25T14:21:00.652" v="435"/>
          <ac:spMkLst>
            <pc:docMk/>
            <pc:sldMk cId="3012772552" sldId="263"/>
            <ac:spMk id="17" creationId="{55240C0A-51A7-49CA-9FB8-9693B021C2D6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3:23.396" v="782" actId="1076"/>
          <ac:spMkLst>
            <pc:docMk/>
            <pc:sldMk cId="3012772552" sldId="263"/>
            <ac:spMk id="21" creationId="{50121B15-6D25-45F0-8474-37B1943DDE85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3:17.318" v="781" actId="1076"/>
          <ac:spMkLst>
            <pc:docMk/>
            <pc:sldMk cId="3012772552" sldId="263"/>
            <ac:spMk id="24" creationId="{ACDE76EF-D353-4131-9A06-192DBC6CF875}"/>
          </ac:spMkLst>
        </pc:spChg>
        <pc:spChg chg="add mod">
          <ac:chgData name="Tobin, Eliza Nicole (ent4pn)" userId="S::ent4pn@virginia.edu::c6f0735e-188b-4a35-9a6a-2de662ec8b5c" providerId="AD" clId="Web-{D1136CC0-3A69-CC4F-9526-C6B3EF10DBDB}" dt="2019-06-25T14:34:23.209" v="831" actId="1076"/>
          <ac:spMkLst>
            <pc:docMk/>
            <pc:sldMk cId="3012772552" sldId="263"/>
            <ac:spMk id="27" creationId="{5796E9AA-AC76-4795-9DD5-3DE5CA051BB4}"/>
          </ac:spMkLst>
        </pc:spChg>
        <pc:picChg chg="add del mod">
          <ac:chgData name="Tobin, Eliza Nicole (ent4pn)" userId="S::ent4pn@virginia.edu::c6f0735e-188b-4a35-9a6a-2de662ec8b5c" providerId="AD" clId="Web-{D1136CC0-3A69-CC4F-9526-C6B3EF10DBDB}" dt="2019-06-25T14:21:07.058" v="436"/>
          <ac:picMkLst>
            <pc:docMk/>
            <pc:sldMk cId="3012772552" sldId="263"/>
            <ac:picMk id="15" creationId="{6516D9C2-5E56-45B1-82AB-C18A989FBCAA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44.318" v="786" actId="1076"/>
          <ac:picMkLst>
            <pc:docMk/>
            <pc:sldMk cId="3012772552" sldId="263"/>
            <ac:picMk id="19" creationId="{A41512D8-E99D-47DA-BEA0-B2E628AAF3A4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10.521" v="780" actId="1076"/>
          <ac:picMkLst>
            <pc:docMk/>
            <pc:sldMk cId="3012772552" sldId="263"/>
            <ac:picMk id="22" creationId="{63F41A0E-DC7F-4E2F-8C41-6F296805253E}"/>
          </ac:picMkLst>
        </pc:picChg>
        <pc:picChg chg="add mod">
          <ac:chgData name="Tobin, Eliza Nicole (ent4pn)" userId="S::ent4pn@virginia.edu::c6f0735e-188b-4a35-9a6a-2de662ec8b5c" providerId="AD" clId="Web-{D1136CC0-3A69-CC4F-9526-C6B3EF10DBDB}" dt="2019-06-25T14:33:36.818" v="785" actId="14100"/>
          <ac:picMkLst>
            <pc:docMk/>
            <pc:sldMk cId="3012772552" sldId="263"/>
            <ac:picMk id="25" creationId="{3F516803-5B01-4A24-AF84-FCB4BD50CFB6}"/>
          </ac:picMkLst>
        </pc:picChg>
        <pc:cxnChg chg="add del mod">
          <ac:chgData name="Tobin, Eliza Nicole (ent4pn)" userId="S::ent4pn@virginia.edu::c6f0735e-188b-4a35-9a6a-2de662ec8b5c" providerId="AD" clId="Web-{D1136CC0-3A69-CC4F-9526-C6B3EF10DBDB}" dt="2019-06-25T14:19:31.229" v="417"/>
          <ac:cxnSpMkLst>
            <pc:docMk/>
            <pc:sldMk cId="3012772552" sldId="263"/>
            <ac:cxnSpMk id="12" creationId="{5F66291E-6F68-4D75-8C32-38AA24607019}"/>
          </ac:cxnSpMkLst>
        </pc:cxnChg>
        <pc:cxnChg chg="add mod">
          <ac:chgData name="Tobin, Eliza Nicole (ent4pn)" userId="S::ent4pn@virginia.edu::c6f0735e-188b-4a35-9a6a-2de662ec8b5c" providerId="AD" clId="Web-{D1136CC0-3A69-CC4F-9526-C6B3EF10DBDB}" dt="2019-06-25T14:20:20.730" v="424" actId="14100"/>
          <ac:cxnSpMkLst>
            <pc:docMk/>
            <pc:sldMk cId="3012772552" sldId="263"/>
            <ac:cxnSpMk id="13" creationId="{62117DB7-8F17-492F-88A5-A2D6BD51FF30}"/>
          </ac:cxnSpMkLst>
        </pc:cxnChg>
      </pc:sldChg>
      <pc:sldChg chg="modSp new">
        <pc:chgData name="Tobin, Eliza Nicole (ent4pn)" userId="S::ent4pn@virginia.edu::c6f0735e-188b-4a35-9a6a-2de662ec8b5c" providerId="AD" clId="Web-{D1136CC0-3A69-CC4F-9526-C6B3EF10DBDB}" dt="2019-06-25T14:41:21.371" v="985" actId="20577"/>
        <pc:sldMkLst>
          <pc:docMk/>
          <pc:sldMk cId="3278577858" sldId="264"/>
        </pc:sldMkLst>
        <pc:spChg chg="mod">
          <ac:chgData name="Tobin, Eliza Nicole (ent4pn)" userId="S::ent4pn@virginia.edu::c6f0735e-188b-4a35-9a6a-2de662ec8b5c" providerId="AD" clId="Web-{D1136CC0-3A69-CC4F-9526-C6B3EF10DBDB}" dt="2019-06-25T13:24:42.141" v="339" actId="20577"/>
          <ac:spMkLst>
            <pc:docMk/>
            <pc:sldMk cId="3278577858" sldId="264"/>
            <ac:spMk id="2" creationId="{67172A6F-6E40-464F-AA7B-E1AF8AD4F459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1:21.371" v="985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4:41:32.293" v="1002" actId="20577"/>
        <pc:sldMkLst>
          <pc:docMk/>
          <pc:sldMk cId="698061906" sldId="265"/>
        </pc:sldMkLst>
        <pc:spChg chg="mod">
          <ac:chgData name="Tobin, Eliza Nicole (ent4pn)" userId="S::ent4pn@virginia.edu::c6f0735e-188b-4a35-9a6a-2de662ec8b5c" providerId="AD" clId="Web-{D1136CC0-3A69-CC4F-9526-C6B3EF10DBDB}" dt="2019-06-25T13:24:59.220" v="357" actId="20577"/>
          <ac:spMkLst>
            <pc:docMk/>
            <pc:sldMk cId="698061906" sldId="265"/>
            <ac:spMk id="2" creationId="{79DC9641-252A-44FF-9522-3258605BE3C7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1:32.293" v="1002" actId="20577"/>
          <ac:spMkLst>
            <pc:docMk/>
            <pc:sldMk cId="698061906" sldId="265"/>
            <ac:spMk id="3" creationId="{C5DF4708-B532-45BC-B4EC-C511B4359AD7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4:42:04.465" v="1004" actId="14100"/>
        <pc:sldMkLst>
          <pc:docMk/>
          <pc:sldMk cId="437061350" sldId="266"/>
        </pc:sldMkLst>
        <pc:spChg chg="mod">
          <ac:chgData name="Tobin, Eliza Nicole (ent4pn)" userId="S::ent4pn@virginia.edu::c6f0735e-188b-4a35-9a6a-2de662ec8b5c" providerId="AD" clId="Web-{D1136CC0-3A69-CC4F-9526-C6B3EF10DBDB}" dt="2019-06-25T13:25:23.924" v="361" actId="20577"/>
          <ac:spMkLst>
            <pc:docMk/>
            <pc:sldMk cId="437061350" sldId="266"/>
            <ac:spMk id="2" creationId="{B526492D-E227-4132-9FB2-34B143FB1111}"/>
          </ac:spMkLst>
        </pc:spChg>
        <pc:spChg chg="mod">
          <ac:chgData name="Tobin, Eliza Nicole (ent4pn)" userId="S::ent4pn@virginia.edu::c6f0735e-188b-4a35-9a6a-2de662ec8b5c" providerId="AD" clId="Web-{D1136CC0-3A69-CC4F-9526-C6B3EF10DBDB}" dt="2019-06-25T14:42:04.465" v="1004" actId="14100"/>
          <ac:spMkLst>
            <pc:docMk/>
            <pc:sldMk cId="437061350" sldId="266"/>
            <ac:spMk id="3" creationId="{DDBC2073-062B-4E55-8E90-23F57D209B7E}"/>
          </ac:spMkLst>
        </pc:spChg>
      </pc:sldChg>
      <pc:sldChg chg="modSp new">
        <pc:chgData name="Tobin, Eliza Nicole (ent4pn)" userId="S::ent4pn@virginia.edu::c6f0735e-188b-4a35-9a6a-2de662ec8b5c" providerId="AD" clId="Web-{D1136CC0-3A69-CC4F-9526-C6B3EF10DBDB}" dt="2019-06-25T13:25:29.471" v="364" actId="20577"/>
        <pc:sldMkLst>
          <pc:docMk/>
          <pc:sldMk cId="2656434880" sldId="267"/>
        </pc:sldMkLst>
        <pc:spChg chg="mod">
          <ac:chgData name="Tobin, Eliza Nicole (ent4pn)" userId="S::ent4pn@virginia.edu::c6f0735e-188b-4a35-9a6a-2de662ec8b5c" providerId="AD" clId="Web-{D1136CC0-3A69-CC4F-9526-C6B3EF10DBDB}" dt="2019-06-25T13:25:29.471" v="364" actId="20577"/>
          <ac:spMkLst>
            <pc:docMk/>
            <pc:sldMk cId="2656434880" sldId="267"/>
            <ac:spMk id="2" creationId="{CA2F5AC5-A5DB-42C1-AC91-500F577C5854}"/>
          </ac:spMkLst>
        </pc:spChg>
      </pc:sldChg>
      <pc:sldChg chg="add del replId">
        <pc:chgData name="Tobin, Eliza Nicole (ent4pn)" userId="S::ent4pn@virginia.edu::c6f0735e-188b-4a35-9a6a-2de662ec8b5c" providerId="AD" clId="Web-{D1136CC0-3A69-CC4F-9526-C6B3EF10DBDB}" dt="2019-06-25T13:13:10.130" v="105"/>
        <pc:sldMkLst>
          <pc:docMk/>
          <pc:sldMk cId="3853113166" sldId="268"/>
        </pc:sldMkLst>
      </pc:sldChg>
      <pc:sldChg chg="add del replId">
        <pc:chgData name="Tobin, Eliza Nicole (ent4pn)" userId="S::ent4pn@virginia.edu::c6f0735e-188b-4a35-9a6a-2de662ec8b5c" providerId="AD" clId="Web-{D1136CC0-3A69-CC4F-9526-C6B3EF10DBDB}" dt="2019-06-25T13:13:08.021" v="104"/>
        <pc:sldMkLst>
          <pc:docMk/>
          <pc:sldMk cId="3968511556" sldId="269"/>
        </pc:sldMkLst>
      </pc:sldChg>
      <pc:sldChg chg="add del replId">
        <pc:chgData name="Tobin, Eliza Nicole (ent4pn)" userId="S::ent4pn@virginia.edu::c6f0735e-188b-4a35-9a6a-2de662ec8b5c" providerId="AD" clId="Web-{D1136CC0-3A69-CC4F-9526-C6B3EF10DBDB}" dt="2019-06-25T13:13:06.318" v="103"/>
        <pc:sldMkLst>
          <pc:docMk/>
          <pc:sldMk cId="3765219190" sldId="270"/>
        </pc:sldMkLst>
      </pc:sldChg>
    </pc:docChg>
  </pc:docChgLst>
  <pc:docChgLst>
    <pc:chgData name="Halewicz, Victoria (vh5dg)" userId="S::vh5dg@virginia.edu::2ae6ed1a-7c53-4362-8178-cf5229d9c960" providerId="AD" clId="Web-{AE8EEED2-464A-02C0-BB27-7FEC4F6FE752}"/>
    <pc:docChg chg="modSld">
      <pc:chgData name="Halewicz, Victoria (vh5dg)" userId="S::vh5dg@virginia.edu::2ae6ed1a-7c53-4362-8178-cf5229d9c960" providerId="AD" clId="Web-{AE8EEED2-464A-02C0-BB27-7FEC4F6FE752}" dt="2019-06-27T19:47:31.109" v="77"/>
      <pc:docMkLst>
        <pc:docMk/>
      </pc:docMkLst>
      <pc:sldChg chg="addSp delSp modSp">
        <pc:chgData name="Halewicz, Victoria (vh5dg)" userId="S::vh5dg@virginia.edu::2ae6ed1a-7c53-4362-8178-cf5229d9c960" providerId="AD" clId="Web-{AE8EEED2-464A-02C0-BB27-7FEC4F6FE752}" dt="2019-06-27T19:47:31.109" v="77"/>
        <pc:sldMkLst>
          <pc:docMk/>
          <pc:sldMk cId="3012772552" sldId="263"/>
        </pc:sldMkLst>
        <pc:spChg chg="add del mod">
          <ac:chgData name="Halewicz, Victoria (vh5dg)" userId="S::vh5dg@virginia.edu::2ae6ed1a-7c53-4362-8178-cf5229d9c960" providerId="AD" clId="Web-{AE8EEED2-464A-02C0-BB27-7FEC4F6FE752}" dt="2019-06-27T19:47:31.109" v="77"/>
          <ac:spMkLst>
            <pc:docMk/>
            <pc:sldMk cId="3012772552" sldId="263"/>
            <ac:spMk id="5" creationId="{CEC5C27C-B624-4501-A820-A77697CBBFD4}"/>
          </ac:spMkLst>
        </pc:spChg>
        <pc:spChg chg="mod">
          <ac:chgData name="Halewicz, Victoria (vh5dg)" userId="S::vh5dg@virginia.edu::2ae6ed1a-7c53-4362-8178-cf5229d9c960" providerId="AD" clId="Web-{AE8EEED2-464A-02C0-BB27-7FEC4F6FE752}" dt="2019-06-27T18:53:38.302" v="19" actId="14100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Halewicz, Victoria (vh5dg)" userId="S::vh5dg@virginia.edu::2ae6ed1a-7c53-4362-8178-cf5229d9c960" providerId="AD" clId="Web-{AE8EEED2-464A-02C0-BB27-7FEC4F6FE752}" dt="2019-06-27T19:45:56.293" v="42" actId="20577"/>
          <ac:spMkLst>
            <pc:docMk/>
            <pc:sldMk cId="3012772552" sldId="263"/>
            <ac:spMk id="36" creationId="{EB027046-E09F-4F7D-B723-DCB1E9ABA98D}"/>
          </ac:spMkLst>
        </pc:spChg>
      </pc:sldChg>
      <pc:sldChg chg="modSp">
        <pc:chgData name="Halewicz, Victoria (vh5dg)" userId="S::vh5dg@virginia.edu::2ae6ed1a-7c53-4362-8178-cf5229d9c960" providerId="AD" clId="Web-{AE8EEED2-464A-02C0-BB27-7FEC4F6FE752}" dt="2019-06-27T19:02:03.133" v="20" actId="14100"/>
        <pc:sldMkLst>
          <pc:docMk/>
          <pc:sldMk cId="2797709325" sldId="268"/>
        </pc:sldMkLst>
        <pc:spChg chg="mod">
          <ac:chgData name="Halewicz, Victoria (vh5dg)" userId="S::vh5dg@virginia.edu::2ae6ed1a-7c53-4362-8178-cf5229d9c960" providerId="AD" clId="Web-{AE8EEED2-464A-02C0-BB27-7FEC4F6FE752}" dt="2019-06-27T19:02:03.133" v="20" actId="14100"/>
          <ac:spMkLst>
            <pc:docMk/>
            <pc:sldMk cId="2797709325" sldId="268"/>
            <ac:spMk id="3" creationId="{3FEB31CA-3CB1-4985-A182-0C6B3DC71577}"/>
          </ac:spMkLst>
        </pc:spChg>
      </pc:sldChg>
      <pc:sldChg chg="modSp">
        <pc:chgData name="Halewicz, Victoria (vh5dg)" userId="S::vh5dg@virginia.edu::2ae6ed1a-7c53-4362-8178-cf5229d9c960" providerId="AD" clId="Web-{AE8EEED2-464A-02C0-BB27-7FEC4F6FE752}" dt="2019-06-27T19:17:44.949" v="37" actId="1076"/>
        <pc:sldMkLst>
          <pc:docMk/>
          <pc:sldMk cId="3529353939" sldId="271"/>
        </pc:sldMkLst>
        <pc:spChg chg="mod">
          <ac:chgData name="Halewicz, Victoria (vh5dg)" userId="S::vh5dg@virginia.edu::2ae6ed1a-7c53-4362-8178-cf5229d9c960" providerId="AD" clId="Web-{AE8EEED2-464A-02C0-BB27-7FEC4F6FE752}" dt="2019-06-27T19:17:44.949" v="37" actId="1076"/>
          <ac:spMkLst>
            <pc:docMk/>
            <pc:sldMk cId="3529353939" sldId="271"/>
            <ac:spMk id="10" creationId="{EE581EB3-DE9F-470D-ACC9-E86DFE6ECBA1}"/>
          </ac:spMkLst>
        </pc:spChg>
        <pc:spChg chg="mod">
          <ac:chgData name="Halewicz, Victoria (vh5dg)" userId="S::vh5dg@virginia.edu::2ae6ed1a-7c53-4362-8178-cf5229d9c960" providerId="AD" clId="Web-{AE8EEED2-464A-02C0-BB27-7FEC4F6FE752}" dt="2019-06-27T19:17:30.714" v="34" actId="1076"/>
          <ac:spMkLst>
            <pc:docMk/>
            <pc:sldMk cId="3529353939" sldId="271"/>
            <ac:spMk id="24" creationId="{1C12C06C-530B-4D1F-96F4-7D67F200946C}"/>
          </ac:spMkLst>
        </pc:spChg>
        <pc:spChg chg="mod">
          <ac:chgData name="Halewicz, Victoria (vh5dg)" userId="S::vh5dg@virginia.edu::2ae6ed1a-7c53-4362-8178-cf5229d9c960" providerId="AD" clId="Web-{AE8EEED2-464A-02C0-BB27-7FEC4F6FE752}" dt="2019-06-27T19:17:37.543" v="36" actId="1076"/>
          <ac:spMkLst>
            <pc:docMk/>
            <pc:sldMk cId="3529353939" sldId="271"/>
            <ac:spMk id="27" creationId="{D886EC20-B771-4CC6-A96F-E02662A0DD8F}"/>
          </ac:spMkLst>
        </pc:spChg>
        <pc:spChg chg="mod">
          <ac:chgData name="Halewicz, Victoria (vh5dg)" userId="S::vh5dg@virginia.edu::2ae6ed1a-7c53-4362-8178-cf5229d9c960" providerId="AD" clId="Web-{AE8EEED2-464A-02C0-BB27-7FEC4F6FE752}" dt="2019-06-27T19:17:33.933" v="35" actId="1076"/>
          <ac:spMkLst>
            <pc:docMk/>
            <pc:sldMk cId="3529353939" sldId="271"/>
            <ac:spMk id="28" creationId="{EC16F652-B6EA-4BF9-A45F-34A63E81F2FA}"/>
          </ac:spMkLst>
        </pc:spChg>
        <pc:picChg chg="mod">
          <ac:chgData name="Halewicz, Victoria (vh5dg)" userId="S::vh5dg@virginia.edu::2ae6ed1a-7c53-4362-8178-cf5229d9c960" providerId="AD" clId="Web-{AE8EEED2-464A-02C0-BB27-7FEC4F6FE752}" dt="2019-06-27T19:16:23.494" v="27" actId="1076"/>
          <ac:picMkLst>
            <pc:docMk/>
            <pc:sldMk cId="3529353939" sldId="271"/>
            <ac:picMk id="3" creationId="{DFB554D3-E78F-4F68-836C-567D6E506305}"/>
          </ac:picMkLst>
        </pc:picChg>
      </pc:sldChg>
      <pc:sldChg chg="modSp">
        <pc:chgData name="Halewicz, Victoria (vh5dg)" userId="S::vh5dg@virginia.edu::2ae6ed1a-7c53-4362-8178-cf5229d9c960" providerId="AD" clId="Web-{AE8EEED2-464A-02C0-BB27-7FEC4F6FE752}" dt="2019-06-27T19:30:59.260" v="39" actId="20577"/>
        <pc:sldMkLst>
          <pc:docMk/>
          <pc:sldMk cId="2970673636" sldId="275"/>
        </pc:sldMkLst>
        <pc:spChg chg="mod">
          <ac:chgData name="Halewicz, Victoria (vh5dg)" userId="S::vh5dg@virginia.edu::2ae6ed1a-7c53-4362-8178-cf5229d9c960" providerId="AD" clId="Web-{AE8EEED2-464A-02C0-BB27-7FEC4F6FE752}" dt="2019-06-27T19:30:59.260" v="39" actId="20577"/>
          <ac:spMkLst>
            <pc:docMk/>
            <pc:sldMk cId="2970673636" sldId="275"/>
            <ac:spMk id="3" creationId="{0DB572A2-ADA4-49B7-BAD6-0B8C05CD852E}"/>
          </ac:spMkLst>
        </pc:spChg>
      </pc:sldChg>
      <pc:sldChg chg="addSp delSp modSp">
        <pc:chgData name="Halewicz, Victoria (vh5dg)" userId="S::vh5dg@virginia.edu::2ae6ed1a-7c53-4362-8178-cf5229d9c960" providerId="AD" clId="Web-{AE8EEED2-464A-02C0-BB27-7FEC4F6FE752}" dt="2019-06-27T19:05:05.858" v="25" actId="1076"/>
        <pc:sldMkLst>
          <pc:docMk/>
          <pc:sldMk cId="1147463072" sldId="276"/>
        </pc:sldMkLst>
        <pc:picChg chg="add mod">
          <ac:chgData name="Halewicz, Victoria (vh5dg)" userId="S::vh5dg@virginia.edu::2ae6ed1a-7c53-4362-8178-cf5229d9c960" providerId="AD" clId="Web-{AE8EEED2-464A-02C0-BB27-7FEC4F6FE752}" dt="2019-06-27T19:05:05.858" v="25" actId="1076"/>
          <ac:picMkLst>
            <pc:docMk/>
            <pc:sldMk cId="1147463072" sldId="276"/>
            <ac:picMk id="3" creationId="{BA715219-C7EC-44FD-95D3-2F0F4F9F1124}"/>
          </ac:picMkLst>
        </pc:picChg>
        <pc:picChg chg="del">
          <ac:chgData name="Halewicz, Victoria (vh5dg)" userId="S::vh5dg@virginia.edu::2ae6ed1a-7c53-4362-8178-cf5229d9c960" providerId="AD" clId="Web-{AE8EEED2-464A-02C0-BB27-7FEC4F6FE752}" dt="2019-06-27T19:04:54.155" v="21"/>
          <ac:picMkLst>
            <pc:docMk/>
            <pc:sldMk cId="1147463072" sldId="276"/>
            <ac:picMk id="15" creationId="{E65F8FDD-4A66-4CA7-94A7-4E15404BEA12}"/>
          </ac:picMkLst>
        </pc:picChg>
      </pc:sldChg>
    </pc:docChg>
  </pc:docChgLst>
  <pc:docChgLst>
    <pc:chgData name="Tobin, Eliza Nicole (ent4pn)" userId="S::ent4pn@virginia.edu::c6f0735e-188b-4a35-9a6a-2de662ec8b5c" providerId="AD" clId="Web-{EC245227-8EBB-5E66-F157-EA3765EE9D48}"/>
    <pc:docChg chg="addSld delSld modSld sldOrd">
      <pc:chgData name="Tobin, Eliza Nicole (ent4pn)" userId="S::ent4pn@virginia.edu::c6f0735e-188b-4a35-9a6a-2de662ec8b5c" providerId="AD" clId="Web-{EC245227-8EBB-5E66-F157-EA3765EE9D48}" dt="2019-06-26T19:38:23.654" v="1527"/>
      <pc:docMkLst>
        <pc:docMk/>
      </pc:docMkLst>
      <pc:sldChg chg="modNotes">
        <pc:chgData name="Tobin, Eliza Nicole (ent4pn)" userId="S::ent4pn@virginia.edu::c6f0735e-188b-4a35-9a6a-2de662ec8b5c" providerId="AD" clId="Web-{EC245227-8EBB-5E66-F157-EA3765EE9D48}" dt="2019-06-26T19:37:48.591" v="1482"/>
        <pc:sldMkLst>
          <pc:docMk/>
          <pc:sldMk cId="1301978882" sldId="258"/>
        </pc:sldMkLst>
      </pc:sldChg>
      <pc:sldChg chg="modSp modNotes">
        <pc:chgData name="Tobin, Eliza Nicole (ent4pn)" userId="S::ent4pn@virginia.edu::c6f0735e-188b-4a35-9a6a-2de662ec8b5c" providerId="AD" clId="Web-{EC245227-8EBB-5E66-F157-EA3765EE9D48}" dt="2019-06-26T19:30:07.526" v="1228"/>
        <pc:sldMkLst>
          <pc:docMk/>
          <pc:sldMk cId="2747914867" sldId="262"/>
        </pc:sldMkLst>
        <pc:spChg chg="mod">
          <ac:chgData name="Tobin, Eliza Nicole (ent4pn)" userId="S::ent4pn@virginia.edu::c6f0735e-188b-4a35-9a6a-2de662ec8b5c" providerId="AD" clId="Web-{EC245227-8EBB-5E66-F157-EA3765EE9D48}" dt="2019-06-26T16:49:41.860" v="859" actId="20577"/>
          <ac:spMkLst>
            <pc:docMk/>
            <pc:sldMk cId="2747914867" sldId="262"/>
            <ac:spMk id="3" creationId="{00000000-0000-0000-0000-000000000000}"/>
          </ac:spMkLst>
        </pc:spChg>
      </pc:sldChg>
      <pc:sldChg chg="modSp modNotes">
        <pc:chgData name="Tobin, Eliza Nicole (ent4pn)" userId="S::ent4pn@virginia.edu::c6f0735e-188b-4a35-9a6a-2de662ec8b5c" providerId="AD" clId="Web-{EC245227-8EBB-5E66-F157-EA3765EE9D48}" dt="2019-06-26T19:36:34.181" v="1432"/>
        <pc:sldMkLst>
          <pc:docMk/>
          <pc:sldMk cId="3012772552" sldId="263"/>
        </pc:sldMkLst>
        <pc:spChg chg="mod">
          <ac:chgData name="Tobin, Eliza Nicole (ent4pn)" userId="S::ent4pn@virginia.edu::c6f0735e-188b-4a35-9a6a-2de662ec8b5c" providerId="AD" clId="Web-{EC245227-8EBB-5E66-F157-EA3765EE9D48}" dt="2019-06-26T16:40:02.949" v="688" actId="1076"/>
          <ac:spMkLst>
            <pc:docMk/>
            <pc:sldMk cId="3012772552" sldId="263"/>
            <ac:spMk id="6" creationId="{22372A04-4E3F-4DCC-94AC-538D83EF8DAF}"/>
          </ac:spMkLst>
        </pc:spChg>
        <pc:spChg chg="mod">
          <ac:chgData name="Tobin, Eliza Nicole (ent4pn)" userId="S::ent4pn@virginia.edu::c6f0735e-188b-4a35-9a6a-2de662ec8b5c" providerId="AD" clId="Web-{EC245227-8EBB-5E66-F157-EA3765EE9D48}" dt="2019-06-26T16:51:51.252" v="860" actId="1076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Tobin, Eliza Nicole (ent4pn)" userId="S::ent4pn@virginia.edu::c6f0735e-188b-4a35-9a6a-2de662ec8b5c" providerId="AD" clId="Web-{EC245227-8EBB-5E66-F157-EA3765EE9D48}" dt="2019-06-26T19:31:38.654" v="1285" actId="20577"/>
          <ac:spMkLst>
            <pc:docMk/>
            <pc:sldMk cId="3012772552" sldId="263"/>
            <ac:spMk id="9" creationId="{D86606FA-64A2-4489-9185-F3DFDC6C521D}"/>
          </ac:spMkLst>
        </pc:spChg>
      </pc:sldChg>
      <pc:sldChg chg="modSp ord">
        <pc:chgData name="Tobin, Eliza Nicole (ent4pn)" userId="S::ent4pn@virginia.edu::c6f0735e-188b-4a35-9a6a-2de662ec8b5c" providerId="AD" clId="Web-{EC245227-8EBB-5E66-F157-EA3765EE9D48}" dt="2019-06-26T16:47:19.437" v="840" actId="20577"/>
        <pc:sldMkLst>
          <pc:docMk/>
          <pc:sldMk cId="3278577858" sldId="264"/>
        </pc:sldMkLst>
        <pc:spChg chg="mod">
          <ac:chgData name="Tobin, Eliza Nicole (ent4pn)" userId="S::ent4pn@virginia.edu::c6f0735e-188b-4a35-9a6a-2de662ec8b5c" providerId="AD" clId="Web-{EC245227-8EBB-5E66-F157-EA3765EE9D48}" dt="2019-06-26T13:06:59.692" v="56" actId="20577"/>
          <ac:spMkLst>
            <pc:docMk/>
            <pc:sldMk cId="3278577858" sldId="264"/>
            <ac:spMk id="2" creationId="{67172A6F-6E40-464F-AA7B-E1AF8AD4F459}"/>
          </ac:spMkLst>
        </pc:spChg>
        <pc:spChg chg="mod">
          <ac:chgData name="Tobin, Eliza Nicole (ent4pn)" userId="S::ent4pn@virginia.edu::c6f0735e-188b-4a35-9a6a-2de662ec8b5c" providerId="AD" clId="Web-{EC245227-8EBB-5E66-F157-EA3765EE9D48}" dt="2019-06-26T16:47:19.437" v="840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delSp modSp del modNotes">
        <pc:chgData name="Tobin, Eliza Nicole (ent4pn)" userId="S::ent4pn@virginia.edu::c6f0735e-188b-4a35-9a6a-2de662ec8b5c" providerId="AD" clId="Web-{EC245227-8EBB-5E66-F157-EA3765EE9D48}" dt="2019-06-26T13:29:56.665" v="239"/>
        <pc:sldMkLst>
          <pc:docMk/>
          <pc:sldMk cId="698061906" sldId="265"/>
        </pc:sldMkLst>
        <pc:spChg chg="mod">
          <ac:chgData name="Tobin, Eliza Nicole (ent4pn)" userId="S::ent4pn@virginia.edu::c6f0735e-188b-4a35-9a6a-2de662ec8b5c" providerId="AD" clId="Web-{EC245227-8EBB-5E66-F157-EA3765EE9D48}" dt="2019-06-26T13:07:15.317" v="60" actId="20577"/>
          <ac:spMkLst>
            <pc:docMk/>
            <pc:sldMk cId="698061906" sldId="265"/>
            <ac:spMk id="2" creationId="{79DC9641-252A-44FF-9522-3258605BE3C7}"/>
          </ac:spMkLst>
        </pc:spChg>
        <pc:spChg chg="mod">
          <ac:chgData name="Tobin, Eliza Nicole (ent4pn)" userId="S::ent4pn@virginia.edu::c6f0735e-188b-4a35-9a6a-2de662ec8b5c" providerId="AD" clId="Web-{EC245227-8EBB-5E66-F157-EA3765EE9D48}" dt="2019-06-26T12:59:45.998" v="38" actId="20577"/>
          <ac:spMkLst>
            <pc:docMk/>
            <pc:sldMk cId="698061906" sldId="265"/>
            <ac:spMk id="9" creationId="{B8903D49-197F-4891-A809-B6F1B1FD00AD}"/>
          </ac:spMkLst>
        </pc:spChg>
        <pc:picChg chg="del">
          <ac:chgData name="Tobin, Eliza Nicole (ent4pn)" userId="S::ent4pn@virginia.edu::c6f0735e-188b-4a35-9a6a-2de662ec8b5c" providerId="AD" clId="Web-{EC245227-8EBB-5E66-F157-EA3765EE9D48}" dt="2019-06-26T13:20:33.188" v="185"/>
          <ac:picMkLst>
            <pc:docMk/>
            <pc:sldMk cId="698061906" sldId="265"/>
            <ac:picMk id="6" creationId="{47E8397A-5C9D-4365-8810-8D0543AADE1C}"/>
          </ac:picMkLst>
        </pc:picChg>
      </pc:sldChg>
      <pc:sldChg chg="modNotes">
        <pc:chgData name="Tobin, Eliza Nicole (ent4pn)" userId="S::ent4pn@virginia.edu::c6f0735e-188b-4a35-9a6a-2de662ec8b5c" providerId="AD" clId="Web-{EC245227-8EBB-5E66-F157-EA3765EE9D48}" dt="2019-06-26T19:33:47.816" v="1325"/>
        <pc:sldMkLst>
          <pc:docMk/>
          <pc:sldMk cId="2656434880" sldId="267"/>
        </pc:sldMkLst>
      </pc:sldChg>
      <pc:sldChg chg="modSp modNotes">
        <pc:chgData name="Tobin, Eliza Nicole (ent4pn)" userId="S::ent4pn@virginia.edu::c6f0735e-188b-4a35-9a6a-2de662ec8b5c" providerId="AD" clId="Web-{EC245227-8EBB-5E66-F157-EA3765EE9D48}" dt="2019-06-26T19:38:23.654" v="1527"/>
        <pc:sldMkLst>
          <pc:docMk/>
          <pc:sldMk cId="2797709325" sldId="268"/>
        </pc:sldMkLst>
        <pc:picChg chg="mod">
          <ac:chgData name="Tobin, Eliza Nicole (ent4pn)" userId="S::ent4pn@virginia.edu::c6f0735e-188b-4a35-9a6a-2de662ec8b5c" providerId="AD" clId="Web-{EC245227-8EBB-5E66-F157-EA3765EE9D48}" dt="2019-06-26T12:56:45.230" v="1" actId="1076"/>
          <ac:picMkLst>
            <pc:docMk/>
            <pc:sldMk cId="2797709325" sldId="268"/>
            <ac:picMk id="7" creationId="{F81A5E8A-8A62-4EDC-9AE2-A30C042E4F94}"/>
          </ac:picMkLst>
        </pc:picChg>
      </pc:sldChg>
      <pc:sldChg chg="ord modNotes">
        <pc:chgData name="Tobin, Eliza Nicole (ent4pn)" userId="S::ent4pn@virginia.edu::c6f0735e-188b-4a35-9a6a-2de662ec8b5c" providerId="AD" clId="Web-{EC245227-8EBB-5E66-F157-EA3765EE9D48}" dt="2019-06-26T19:26:55.862" v="1071"/>
        <pc:sldMkLst>
          <pc:docMk/>
          <pc:sldMk cId="3506636084" sldId="269"/>
        </pc:sldMkLst>
      </pc:sldChg>
      <pc:sldChg chg="modSp new del">
        <pc:chgData name="Tobin, Eliza Nicole (ent4pn)" userId="S::ent4pn@virginia.edu::c6f0735e-188b-4a35-9a6a-2de662ec8b5c" providerId="AD" clId="Web-{EC245227-8EBB-5E66-F157-EA3765EE9D48}" dt="2019-06-26T13:41:04.081" v="442"/>
        <pc:sldMkLst>
          <pc:docMk/>
          <pc:sldMk cId="2226265170" sldId="270"/>
        </pc:sldMkLst>
        <pc:spChg chg="mod">
          <ac:chgData name="Tobin, Eliza Nicole (ent4pn)" userId="S::ent4pn@virginia.edu::c6f0735e-188b-4a35-9a6a-2de662ec8b5c" providerId="AD" clId="Web-{EC245227-8EBB-5E66-F157-EA3765EE9D48}" dt="2019-06-26T13:23:11.065" v="234" actId="20577"/>
          <ac:spMkLst>
            <pc:docMk/>
            <pc:sldMk cId="2226265170" sldId="270"/>
            <ac:spMk id="2" creationId="{F021B025-0BFD-4757-97FB-899E1B67EB05}"/>
          </ac:spMkLst>
        </pc:spChg>
      </pc:sldChg>
      <pc:sldChg chg="delSp modSp new modNotes">
        <pc:chgData name="Tobin, Eliza Nicole (ent4pn)" userId="S::ent4pn@virginia.edu::c6f0735e-188b-4a35-9a6a-2de662ec8b5c" providerId="AD" clId="Web-{EC245227-8EBB-5E66-F157-EA3765EE9D48}" dt="2019-06-26T19:34:40.833" v="1353"/>
        <pc:sldMkLst>
          <pc:docMk/>
          <pc:sldMk cId="3529353939" sldId="271"/>
        </pc:sldMkLst>
        <pc:spChg chg="mod">
          <ac:chgData name="Tobin, Eliza Nicole (ent4pn)" userId="S::ent4pn@virginia.edu::c6f0735e-188b-4a35-9a6a-2de662ec8b5c" providerId="AD" clId="Web-{EC245227-8EBB-5E66-F157-EA3765EE9D48}" dt="2019-06-26T13:22:54.456" v="220" actId="20577"/>
          <ac:spMkLst>
            <pc:docMk/>
            <pc:sldMk cId="3529353939" sldId="271"/>
            <ac:spMk id="2" creationId="{71029FE8-C4F5-4929-8F07-29994F74458E}"/>
          </ac:spMkLst>
        </pc:spChg>
        <pc:spChg chg="del">
          <ac:chgData name="Tobin, Eliza Nicole (ent4pn)" userId="S::ent4pn@virginia.edu::c6f0735e-188b-4a35-9a6a-2de662ec8b5c" providerId="AD" clId="Web-{EC245227-8EBB-5E66-F157-EA3765EE9D48}" dt="2019-06-26T13:22:56.925" v="221"/>
          <ac:spMkLst>
            <pc:docMk/>
            <pc:sldMk cId="3529353939" sldId="271"/>
            <ac:spMk id="3" creationId="{E73A801B-D591-4FE8-AAC3-07FF7A8C3EDA}"/>
          </ac:spMkLst>
        </pc:spChg>
      </pc:sldChg>
      <pc:sldChg chg="modSp new">
        <pc:chgData name="Tobin, Eliza Nicole (ent4pn)" userId="S::ent4pn@virginia.edu::c6f0735e-188b-4a35-9a6a-2de662ec8b5c" providerId="AD" clId="Web-{EC245227-8EBB-5E66-F157-EA3765EE9D48}" dt="2019-06-26T13:30:21.915" v="244" actId="20577"/>
        <pc:sldMkLst>
          <pc:docMk/>
          <pc:sldMk cId="1850867438" sldId="272"/>
        </pc:sldMkLst>
        <pc:spChg chg="mod">
          <ac:chgData name="Tobin, Eliza Nicole (ent4pn)" userId="S::ent4pn@virginia.edu::c6f0735e-188b-4a35-9a6a-2de662ec8b5c" providerId="AD" clId="Web-{EC245227-8EBB-5E66-F157-EA3765EE9D48}" dt="2019-06-26T13:30:02.696" v="241" actId="20577"/>
          <ac:spMkLst>
            <pc:docMk/>
            <pc:sldMk cId="1850867438" sldId="272"/>
            <ac:spMk id="2" creationId="{F8018274-127E-4711-B9FC-A089AE711F3E}"/>
          </ac:spMkLst>
        </pc:spChg>
        <pc:spChg chg="mod">
          <ac:chgData name="Tobin, Eliza Nicole (ent4pn)" userId="S::ent4pn@virginia.edu::c6f0735e-188b-4a35-9a6a-2de662ec8b5c" providerId="AD" clId="Web-{EC245227-8EBB-5E66-F157-EA3765EE9D48}" dt="2019-06-26T13:30:21.915" v="244" actId="20577"/>
          <ac:spMkLst>
            <pc:docMk/>
            <pc:sldMk cId="1850867438" sldId="272"/>
            <ac:spMk id="3" creationId="{9B33F044-C987-4AD7-9AE4-416575F004BC}"/>
          </ac:spMkLst>
        </pc:spChg>
      </pc:sldChg>
      <pc:sldChg chg="del">
        <pc:chgData name="Tobin, Eliza Nicole (ent4pn)" userId="S::ent4pn@virginia.edu::c6f0735e-188b-4a35-9a6a-2de662ec8b5c" providerId="AD" clId="Web-{EC245227-8EBB-5E66-F157-EA3765EE9D48}" dt="2019-06-26T13:30:50.384" v="245"/>
        <pc:sldMkLst>
          <pc:docMk/>
          <pc:sldMk cId="1850867438" sldId="273"/>
        </pc:sldMkLst>
      </pc:sldChg>
      <pc:sldChg chg="addSp modSp ord modNotes">
        <pc:chgData name="Tobin, Eliza Nicole (ent4pn)" userId="S::ent4pn@virginia.edu::c6f0735e-188b-4a35-9a6a-2de662ec8b5c" providerId="AD" clId="Web-{EC245227-8EBB-5E66-F157-EA3765EE9D48}" dt="2019-06-26T16:46:35.890" v="839" actId="1076"/>
        <pc:sldMkLst>
          <pc:docMk/>
          <pc:sldMk cId="1850867438" sldId="274"/>
        </pc:sldMkLst>
        <pc:spChg chg="mod">
          <ac:chgData name="Tobin, Eliza Nicole (ent4pn)" userId="S::ent4pn@virginia.edu::c6f0735e-188b-4a35-9a6a-2de662ec8b5c" providerId="AD" clId="Web-{EC245227-8EBB-5E66-F157-EA3765EE9D48}" dt="2019-06-26T13:38:18.440" v="439" actId="20577"/>
          <ac:spMkLst>
            <pc:docMk/>
            <pc:sldMk cId="1850867438" sldId="274"/>
            <ac:spMk id="3" creationId="{9B33F044-C987-4AD7-9AE4-416575F004BC}"/>
          </ac:spMkLst>
        </pc:spChg>
        <pc:picChg chg="add mod">
          <ac:chgData name="Tobin, Eliza Nicole (ent4pn)" userId="S::ent4pn@virginia.edu::c6f0735e-188b-4a35-9a6a-2de662ec8b5c" providerId="AD" clId="Web-{EC245227-8EBB-5E66-F157-EA3765EE9D48}" dt="2019-06-26T16:44:08.638" v="838" actId="14100"/>
          <ac:picMkLst>
            <pc:docMk/>
            <pc:sldMk cId="1850867438" sldId="274"/>
            <ac:picMk id="5" creationId="{A5797EB0-05DF-49A0-9387-0D5422340263}"/>
          </ac:picMkLst>
        </pc:picChg>
        <pc:picChg chg="add mod">
          <ac:chgData name="Tobin, Eliza Nicole (ent4pn)" userId="S::ent4pn@virginia.edu::c6f0735e-188b-4a35-9a6a-2de662ec8b5c" providerId="AD" clId="Web-{EC245227-8EBB-5E66-F157-EA3765EE9D48}" dt="2019-06-26T16:46:35.890" v="839" actId="1076"/>
          <ac:picMkLst>
            <pc:docMk/>
            <pc:sldMk cId="1850867438" sldId="274"/>
            <ac:picMk id="7" creationId="{DAA1B447-5CE9-4394-8BA6-6C84B9A3882B}"/>
          </ac:picMkLst>
        </pc:picChg>
      </pc:sldChg>
      <pc:sldChg chg="modNotes">
        <pc:chgData name="Tobin, Eliza Nicole (ent4pn)" userId="S::ent4pn@virginia.edu::c6f0735e-188b-4a35-9a6a-2de662ec8b5c" providerId="AD" clId="Web-{EC245227-8EBB-5E66-F157-EA3765EE9D48}" dt="2019-06-26T19:38:09.482" v="1507"/>
        <pc:sldMkLst>
          <pc:docMk/>
          <pc:sldMk cId="2970673636" sldId="275"/>
        </pc:sldMkLst>
      </pc:sldChg>
    </pc:docChg>
  </pc:docChgLst>
  <pc:docChgLst>
    <pc:chgData name="Pristavec, Teja (tp2sk)" userId="S::tp2sk@virginia.edu::00cf13b9-11d0-4226-9758-f1da88123884" providerId="AD" clId="Web-{A719FD92-B8CE-D78F-1616-BED509B8DBAD}"/>
    <pc:docChg chg="modSld">
      <pc:chgData name="Pristavec, Teja (tp2sk)" userId="S::tp2sk@virginia.edu::00cf13b9-11d0-4226-9758-f1da88123884" providerId="AD" clId="Web-{A719FD92-B8CE-D78F-1616-BED509B8DBAD}" dt="2019-08-07T14:24:29.600" v="60" actId="20577"/>
      <pc:docMkLst>
        <pc:docMk/>
      </pc:docMkLst>
      <pc:sldChg chg="modSp">
        <pc:chgData name="Pristavec, Teja (tp2sk)" userId="S::tp2sk@virginia.edu::00cf13b9-11d0-4226-9758-f1da88123884" providerId="AD" clId="Web-{A719FD92-B8CE-D78F-1616-BED509B8DBAD}" dt="2019-08-07T14:24:28.881" v="58" actId="20577"/>
        <pc:sldMkLst>
          <pc:docMk/>
          <pc:sldMk cId="3529353939" sldId="271"/>
        </pc:sldMkLst>
        <pc:spChg chg="mod">
          <ac:chgData name="Pristavec, Teja (tp2sk)" userId="S::tp2sk@virginia.edu::00cf13b9-11d0-4226-9758-f1da88123884" providerId="AD" clId="Web-{A719FD92-B8CE-D78F-1616-BED509B8DBAD}" dt="2019-08-07T14:23:35.020" v="13" actId="14100"/>
          <ac:spMkLst>
            <pc:docMk/>
            <pc:sldMk cId="3529353939" sldId="271"/>
            <ac:spMk id="10" creationId="{EE581EB3-DE9F-470D-ACC9-E86DFE6ECBA1}"/>
          </ac:spMkLst>
        </pc:spChg>
        <pc:spChg chg="mod">
          <ac:chgData name="Pristavec, Teja (tp2sk)" userId="S::tp2sk@virginia.edu::00cf13b9-11d0-4226-9758-f1da88123884" providerId="AD" clId="Web-{A719FD92-B8CE-D78F-1616-BED509B8DBAD}" dt="2019-08-07T14:23:42.458" v="16" actId="20577"/>
          <ac:spMkLst>
            <pc:docMk/>
            <pc:sldMk cId="3529353939" sldId="271"/>
            <ac:spMk id="24" creationId="{1C12C06C-530B-4D1F-96F4-7D67F200946C}"/>
          </ac:spMkLst>
        </pc:spChg>
        <pc:spChg chg="mod">
          <ac:chgData name="Pristavec, Teja (tp2sk)" userId="S::tp2sk@virginia.edu::00cf13b9-11d0-4226-9758-f1da88123884" providerId="AD" clId="Web-{A719FD92-B8CE-D78F-1616-BED509B8DBAD}" dt="2019-08-07T14:24:28.881" v="58" actId="20577"/>
          <ac:spMkLst>
            <pc:docMk/>
            <pc:sldMk cId="3529353939" sldId="271"/>
            <ac:spMk id="25" creationId="{623BAA42-653B-44DD-89AC-0A613CF8ED23}"/>
          </ac:spMkLst>
        </pc:spChg>
        <pc:spChg chg="mod">
          <ac:chgData name="Pristavec, Teja (tp2sk)" userId="S::tp2sk@virginia.edu::00cf13b9-11d0-4226-9758-f1da88123884" providerId="AD" clId="Web-{A719FD92-B8CE-D78F-1616-BED509B8DBAD}" dt="2019-08-07T14:23:43.270" v="19" actId="1076"/>
          <ac:spMkLst>
            <pc:docMk/>
            <pc:sldMk cId="3529353939" sldId="271"/>
            <ac:spMk id="27" creationId="{D886EC20-B771-4CC6-A96F-E02662A0DD8F}"/>
          </ac:spMkLst>
        </pc:spChg>
        <pc:spChg chg="mod">
          <ac:chgData name="Pristavec, Teja (tp2sk)" userId="S::tp2sk@virginia.edu::00cf13b9-11d0-4226-9758-f1da88123884" providerId="AD" clId="Web-{A719FD92-B8CE-D78F-1616-BED509B8DBAD}" dt="2019-08-07T14:23:16.613" v="3" actId="1076"/>
          <ac:spMkLst>
            <pc:docMk/>
            <pc:sldMk cId="3529353939" sldId="271"/>
            <ac:spMk id="28" creationId="{EC16F652-B6EA-4BF9-A45F-34A63E81F2FA}"/>
          </ac:spMkLst>
        </pc:spChg>
      </pc:sldChg>
    </pc:docChg>
  </pc:docChgLst>
  <pc:docChgLst>
    <pc:chgData name="NEVILLE, QUINTON (qn6au)" userId="S::qn6au@virginia.edu::84747678-7561-4bb1-afdc-bf1420c98c32" providerId="AD" clId="Web-{74911CA1-5595-5BAF-9DB8-151BA0AD00F8}"/>
    <pc:docChg chg="addSld modSld sldOrd">
      <pc:chgData name="NEVILLE, QUINTON (qn6au)" userId="S::qn6au@virginia.edu::84747678-7561-4bb1-afdc-bf1420c98c32" providerId="AD" clId="Web-{74911CA1-5595-5BAF-9DB8-151BA0AD00F8}" dt="2019-06-26T13:52:40.891" v="480" actId="20577"/>
      <pc:docMkLst>
        <pc:docMk/>
      </pc:docMkLst>
      <pc:sldChg chg="modSp">
        <pc:chgData name="NEVILLE, QUINTON (qn6au)" userId="S::qn6au@virginia.edu::84747678-7561-4bb1-afdc-bf1420c98c32" providerId="AD" clId="Web-{74911CA1-5595-5BAF-9DB8-151BA0AD00F8}" dt="2019-06-26T13:52:40.875" v="479" actId="20577"/>
        <pc:sldMkLst>
          <pc:docMk/>
          <pc:sldMk cId="3012772552" sldId="263"/>
        </pc:sldMkLst>
        <pc:spChg chg="mod">
          <ac:chgData name="NEVILLE, QUINTON (qn6au)" userId="S::qn6au@virginia.edu::84747678-7561-4bb1-afdc-bf1420c98c32" providerId="AD" clId="Web-{74911CA1-5595-5BAF-9DB8-151BA0AD00F8}" dt="2019-06-26T13:52:40.875" v="479" actId="20577"/>
          <ac:spMkLst>
            <pc:docMk/>
            <pc:sldMk cId="3012772552" sldId="263"/>
            <ac:spMk id="8" creationId="{44597506-53BD-4381-B5A5-8295016FABE1}"/>
          </ac:spMkLst>
        </pc:spChg>
        <pc:spChg chg="mod">
          <ac:chgData name="NEVILLE, QUINTON (qn6au)" userId="S::qn6au@virginia.edu::84747678-7561-4bb1-afdc-bf1420c98c32" providerId="AD" clId="Web-{74911CA1-5595-5BAF-9DB8-151BA0AD00F8}" dt="2019-06-26T13:52:30.547" v="268" actId="20577"/>
          <ac:spMkLst>
            <pc:docMk/>
            <pc:sldMk cId="3012772552" sldId="263"/>
            <ac:spMk id="9" creationId="{D86606FA-64A2-4489-9185-F3DFDC6C521D}"/>
          </ac:spMkLst>
        </pc:spChg>
      </pc:sldChg>
      <pc:sldChg chg="modSp">
        <pc:chgData name="NEVILLE, QUINTON (qn6au)" userId="S::qn6au@virginia.edu::84747678-7561-4bb1-afdc-bf1420c98c32" providerId="AD" clId="Web-{74911CA1-5595-5BAF-9DB8-151BA0AD00F8}" dt="2019-06-26T13:51:07.622" v="155" actId="20577"/>
        <pc:sldMkLst>
          <pc:docMk/>
          <pc:sldMk cId="3278577858" sldId="264"/>
        </pc:sldMkLst>
        <pc:spChg chg="mod">
          <ac:chgData name="NEVILLE, QUINTON (qn6au)" userId="S::qn6au@virginia.edu::84747678-7561-4bb1-afdc-bf1420c98c32" providerId="AD" clId="Web-{74911CA1-5595-5BAF-9DB8-151BA0AD00F8}" dt="2019-06-26T13:51:07.622" v="155" actId="20577"/>
          <ac:spMkLst>
            <pc:docMk/>
            <pc:sldMk cId="3278577858" sldId="264"/>
            <ac:spMk id="3" creationId="{431AC1B4-B982-4F77-860A-8BAC41C74690}"/>
          </ac:spMkLst>
        </pc:spChg>
      </pc:sldChg>
      <pc:sldChg chg="addSp delSp modSp">
        <pc:chgData name="NEVILLE, QUINTON (qn6au)" userId="S::qn6au@virginia.edu::84747678-7561-4bb1-afdc-bf1420c98c32" providerId="AD" clId="Web-{74911CA1-5595-5BAF-9DB8-151BA0AD00F8}" dt="2019-06-26T13:20:36.113" v="51"/>
        <pc:sldMkLst>
          <pc:docMk/>
          <pc:sldMk cId="698061906" sldId="265"/>
        </pc:sldMkLst>
        <pc:spChg chg="del mod">
          <ac:chgData name="NEVILLE, QUINTON (qn6au)" userId="S::qn6au@virginia.edu::84747678-7561-4bb1-afdc-bf1420c98c32" providerId="AD" clId="Web-{74911CA1-5595-5BAF-9DB8-151BA0AD00F8}" dt="2019-06-26T13:18:05.608" v="44"/>
          <ac:spMkLst>
            <pc:docMk/>
            <pc:sldMk cId="698061906" sldId="265"/>
            <ac:spMk id="9" creationId="{B8903D49-197F-4891-A809-B6F1B1FD00AD}"/>
          </ac:spMkLst>
        </pc:spChg>
        <pc:picChg chg="add del mod">
          <ac:chgData name="NEVILLE, QUINTON (qn6au)" userId="S::qn6au@virginia.edu::84747678-7561-4bb1-afdc-bf1420c98c32" providerId="AD" clId="Web-{74911CA1-5595-5BAF-9DB8-151BA0AD00F8}" dt="2019-06-26T13:20:36.113" v="51"/>
          <ac:picMkLst>
            <pc:docMk/>
            <pc:sldMk cId="698061906" sldId="265"/>
            <ac:picMk id="3" creationId="{ED891181-B4E9-4BAE-B402-C4BC7C82F101}"/>
          </ac:picMkLst>
        </pc:picChg>
        <pc:picChg chg="mod">
          <ac:chgData name="NEVILLE, QUINTON (qn6au)" userId="S::qn6au@virginia.edu::84747678-7561-4bb1-afdc-bf1420c98c32" providerId="AD" clId="Web-{74911CA1-5595-5BAF-9DB8-151BA0AD00F8}" dt="2019-06-26T13:16:18.995" v="41" actId="1076"/>
          <ac:picMkLst>
            <pc:docMk/>
            <pc:sldMk cId="698061906" sldId="265"/>
            <ac:picMk id="6" creationId="{47E8397A-5C9D-4365-8810-8D0543AADE1C}"/>
          </ac:picMkLst>
        </pc:picChg>
      </pc:sldChg>
      <pc:sldChg chg="modSp">
        <pc:chgData name="NEVILLE, QUINTON (qn6au)" userId="S::qn6au@virginia.edu::84747678-7561-4bb1-afdc-bf1420c98c32" providerId="AD" clId="Web-{74911CA1-5595-5BAF-9DB8-151BA0AD00F8}" dt="2019-06-26T13:49:27.791" v="150" actId="1076"/>
        <pc:sldMkLst>
          <pc:docMk/>
          <pc:sldMk cId="2656434880" sldId="267"/>
        </pc:sldMkLst>
        <pc:spChg chg="mod">
          <ac:chgData name="NEVILLE, QUINTON (qn6au)" userId="S::qn6au@virginia.edu::84747678-7561-4bb1-afdc-bf1420c98c32" providerId="AD" clId="Web-{74911CA1-5595-5BAF-9DB8-151BA0AD00F8}" dt="2019-06-26T13:49:27.791" v="150" actId="1076"/>
          <ac:spMkLst>
            <pc:docMk/>
            <pc:sldMk cId="2656434880" sldId="267"/>
            <ac:spMk id="3" creationId="{47923D38-6D76-4F91-8508-8CA94A58D3B2}"/>
          </ac:spMkLst>
        </pc:spChg>
        <pc:spChg chg="mod">
          <ac:chgData name="NEVILLE, QUINTON (qn6au)" userId="S::qn6au@virginia.edu::84747678-7561-4bb1-afdc-bf1420c98c32" providerId="AD" clId="Web-{74911CA1-5595-5BAF-9DB8-151BA0AD00F8}" dt="2019-06-26T13:21:23.223" v="52" actId="1076"/>
          <ac:spMkLst>
            <pc:docMk/>
            <pc:sldMk cId="2656434880" sldId="267"/>
            <ac:spMk id="42" creationId="{69DCD874-D39A-464D-BFB8-EDBFBC592465}"/>
          </ac:spMkLst>
        </pc:spChg>
      </pc:sldChg>
      <pc:sldChg chg="delSp modSp">
        <pc:chgData name="NEVILLE, QUINTON (qn6au)" userId="S::qn6au@virginia.edu::84747678-7561-4bb1-afdc-bf1420c98c32" providerId="AD" clId="Web-{74911CA1-5595-5BAF-9DB8-151BA0AD00F8}" dt="2019-06-26T13:32:38.386" v="118" actId="1076"/>
        <pc:sldMkLst>
          <pc:docMk/>
          <pc:sldMk cId="3506636084" sldId="269"/>
        </pc:sldMkLst>
        <pc:spChg chg="mod">
          <ac:chgData name="NEVILLE, QUINTON (qn6au)" userId="S::qn6au@virginia.edu::84747678-7561-4bb1-afdc-bf1420c98c32" providerId="AD" clId="Web-{74911CA1-5595-5BAF-9DB8-151BA0AD00F8}" dt="2019-06-26T13:14:38.320" v="39" actId="1076"/>
          <ac:spMkLst>
            <pc:docMk/>
            <pc:sldMk cId="3506636084" sldId="269"/>
            <ac:spMk id="2" creationId="{DF699F1B-1C75-4DC7-B055-39035C0755D0}"/>
          </ac:spMkLst>
        </pc:spChg>
        <pc:spChg chg="del mod">
          <ac:chgData name="NEVILLE, QUINTON (qn6au)" userId="S::qn6au@virginia.edu::84747678-7561-4bb1-afdc-bf1420c98c32" providerId="AD" clId="Web-{74911CA1-5595-5BAF-9DB8-151BA0AD00F8}" dt="2019-06-26T13:32:07.915" v="110"/>
          <ac:spMkLst>
            <pc:docMk/>
            <pc:sldMk cId="3506636084" sldId="269"/>
            <ac:spMk id="3" creationId="{57E8079A-487A-42B2-BD4F-223ED282DE5A}"/>
          </ac:spMkLst>
        </pc:spChg>
        <pc:spChg chg="del mod">
          <ac:chgData name="NEVILLE, QUINTON (qn6au)" userId="S::qn6au@virginia.edu::84747678-7561-4bb1-afdc-bf1420c98c32" providerId="AD" clId="Web-{74911CA1-5595-5BAF-9DB8-151BA0AD00F8}" dt="2019-06-26T13:32:11.790" v="111"/>
          <ac:spMkLst>
            <pc:docMk/>
            <pc:sldMk cId="3506636084" sldId="269"/>
            <ac:spMk id="7" creationId="{36DB5903-573F-4B79-A155-0191F35EABA8}"/>
          </ac:spMkLst>
        </pc:spChg>
        <pc:picChg chg="mod">
          <ac:chgData name="NEVILLE, QUINTON (qn6au)" userId="S::qn6au@virginia.edu::84747678-7561-4bb1-afdc-bf1420c98c32" providerId="AD" clId="Web-{74911CA1-5595-5BAF-9DB8-151BA0AD00F8}" dt="2019-06-26T13:32:30.510" v="117" actId="1076"/>
          <ac:picMkLst>
            <pc:docMk/>
            <pc:sldMk cId="3506636084" sldId="269"/>
            <ac:picMk id="5" creationId="{78F3D438-322E-4A7D-A9BF-F31E79A2782E}"/>
          </ac:picMkLst>
        </pc:picChg>
        <pc:picChg chg="mod">
          <ac:chgData name="NEVILLE, QUINTON (qn6au)" userId="S::qn6au@virginia.edu::84747678-7561-4bb1-afdc-bf1420c98c32" providerId="AD" clId="Web-{74911CA1-5595-5BAF-9DB8-151BA0AD00F8}" dt="2019-06-26T13:32:38.386" v="118" actId="1076"/>
          <ac:picMkLst>
            <pc:docMk/>
            <pc:sldMk cId="3506636084" sldId="269"/>
            <ac:picMk id="10" creationId="{4339C806-7C39-44C6-A2D4-3B6DC7644FA1}"/>
          </ac:picMkLst>
        </pc:picChg>
      </pc:sldChg>
      <pc:sldChg chg="addSp delSp modSp add ord replId">
        <pc:chgData name="NEVILLE, QUINTON (qn6au)" userId="S::qn6au@virginia.edu::84747678-7561-4bb1-afdc-bf1420c98c32" providerId="AD" clId="Web-{74911CA1-5595-5BAF-9DB8-151BA0AD00F8}" dt="2019-06-26T13:46:13.051" v="147" actId="1076"/>
        <pc:sldMkLst>
          <pc:docMk/>
          <pc:sldMk cId="561701709" sldId="272"/>
        </pc:sldMkLst>
        <pc:spChg chg="mod">
          <ac:chgData name="NEVILLE, QUINTON (qn6au)" userId="S::qn6au@virginia.edu::84747678-7561-4bb1-afdc-bf1420c98c32" providerId="AD" clId="Web-{74911CA1-5595-5BAF-9DB8-151BA0AD00F8}" dt="2019-06-26T13:31:47.774" v="107" actId="1076"/>
          <ac:spMkLst>
            <pc:docMk/>
            <pc:sldMk cId="561701709" sldId="272"/>
            <ac:spMk id="2" creationId="{DF699F1B-1C75-4DC7-B055-39035C0755D0}"/>
          </ac:spMkLst>
        </pc:spChg>
        <pc:spChg chg="del mod">
          <ac:chgData name="NEVILLE, QUINTON (qn6au)" userId="S::qn6au@virginia.edu::84747678-7561-4bb1-afdc-bf1420c98c32" providerId="AD" clId="Web-{74911CA1-5595-5BAF-9DB8-151BA0AD00F8}" dt="2019-06-26T13:32:49.651" v="120"/>
          <ac:spMkLst>
            <pc:docMk/>
            <pc:sldMk cId="561701709" sldId="272"/>
            <ac:spMk id="3" creationId="{57E8079A-487A-42B2-BD4F-223ED282DE5A}"/>
          </ac:spMkLst>
        </pc:spChg>
        <pc:spChg chg="del mod">
          <ac:chgData name="NEVILLE, QUINTON (qn6au)" userId="S::qn6au@virginia.edu::84747678-7561-4bb1-afdc-bf1420c98c32" providerId="AD" clId="Web-{74911CA1-5595-5BAF-9DB8-151BA0AD00F8}" dt="2019-06-26T13:33:10.151" v="125"/>
          <ac:spMkLst>
            <pc:docMk/>
            <pc:sldMk cId="561701709" sldId="272"/>
            <ac:spMk id="7" creationId="{36DB5903-573F-4B79-A155-0191F35EABA8}"/>
          </ac:spMkLst>
        </pc:spChg>
        <pc:picChg chg="del">
          <ac:chgData name="NEVILLE, QUINTON (qn6au)" userId="S::qn6au@virginia.edu::84747678-7561-4bb1-afdc-bf1420c98c32" providerId="AD" clId="Web-{74911CA1-5595-5BAF-9DB8-151BA0AD00F8}" dt="2019-06-26T13:30:06.786" v="75"/>
          <ac:picMkLst>
            <pc:docMk/>
            <pc:sldMk cId="561701709" sldId="272"/>
            <ac:picMk id="5" creationId="{78F3D438-322E-4A7D-A9BF-F31E79A2782E}"/>
          </ac:picMkLst>
        </pc:picChg>
        <pc:picChg chg="add mod modCrop">
          <ac:chgData name="NEVILLE, QUINTON (qn6au)" userId="S::qn6au@virginia.edu::84747678-7561-4bb1-afdc-bf1420c98c32" providerId="AD" clId="Web-{74911CA1-5595-5BAF-9DB8-151BA0AD00F8}" dt="2019-06-26T13:33:00.120" v="123" actId="1076"/>
          <ac:picMkLst>
            <pc:docMk/>
            <pc:sldMk cId="561701709" sldId="272"/>
            <ac:picMk id="6" creationId="{17DFA00A-EC54-47F3-84DD-A1E7F91BE146}"/>
          </ac:picMkLst>
        </pc:picChg>
        <pc:picChg chg="add del mod">
          <ac:chgData name="NEVILLE, QUINTON (qn6au)" userId="S::qn6au@virginia.edu::84747678-7561-4bb1-afdc-bf1420c98c32" providerId="AD" clId="Web-{74911CA1-5595-5BAF-9DB8-151BA0AD00F8}" dt="2019-06-26T13:41:46.074" v="138"/>
          <ac:picMkLst>
            <pc:docMk/>
            <pc:sldMk cId="561701709" sldId="272"/>
            <ac:picMk id="9" creationId="{189B69C5-E695-4AE6-982B-0DCBE804DFBC}"/>
          </ac:picMkLst>
        </pc:picChg>
        <pc:picChg chg="del">
          <ac:chgData name="NEVILLE, QUINTON (qn6au)" userId="S::qn6au@virginia.edu::84747678-7561-4bb1-afdc-bf1420c98c32" providerId="AD" clId="Web-{74911CA1-5595-5BAF-9DB8-151BA0AD00F8}" dt="2019-06-26T13:30:05.052" v="74"/>
          <ac:picMkLst>
            <pc:docMk/>
            <pc:sldMk cId="561701709" sldId="272"/>
            <ac:picMk id="10" creationId="{4339C806-7C39-44C6-A2D4-3B6DC7644FA1}"/>
          </ac:picMkLst>
        </pc:picChg>
        <pc:picChg chg="add mod modCrop">
          <ac:chgData name="NEVILLE, QUINTON (qn6au)" userId="S::qn6au@virginia.edu::84747678-7561-4bb1-afdc-bf1420c98c32" providerId="AD" clId="Web-{74911CA1-5595-5BAF-9DB8-151BA0AD00F8}" dt="2019-06-26T13:46:13.051" v="147" actId="1076"/>
          <ac:picMkLst>
            <pc:docMk/>
            <pc:sldMk cId="561701709" sldId="272"/>
            <ac:picMk id="12" creationId="{A3A6A95C-37F1-473A-A27E-83D6F78001E8}"/>
          </ac:picMkLst>
        </pc:picChg>
      </pc:sldChg>
      <pc:sldChg chg="modSp">
        <pc:chgData name="NEVILLE, QUINTON (qn6au)" userId="S::qn6au@virginia.edu::84747678-7561-4bb1-afdc-bf1420c98c32" providerId="AD" clId="Web-{74911CA1-5595-5BAF-9DB8-151BA0AD00F8}" dt="2019-06-26T13:51:09.575" v="156" actId="20577"/>
        <pc:sldMkLst>
          <pc:docMk/>
          <pc:sldMk cId="1850867438" sldId="274"/>
        </pc:sldMkLst>
        <pc:spChg chg="mod">
          <ac:chgData name="NEVILLE, QUINTON (qn6au)" userId="S::qn6au@virginia.edu::84747678-7561-4bb1-afdc-bf1420c98c32" providerId="AD" clId="Web-{74911CA1-5595-5BAF-9DB8-151BA0AD00F8}" dt="2019-06-26T13:51:09.575" v="156" actId="20577"/>
          <ac:spMkLst>
            <pc:docMk/>
            <pc:sldMk cId="1850867438" sldId="274"/>
            <ac:spMk id="3" creationId="{9B33F044-C987-4AD7-9AE4-416575F004BC}"/>
          </ac:spMkLst>
        </pc:spChg>
      </pc:sldChg>
    </pc:docChg>
  </pc:docChgLst>
  <pc:docChgLst>
    <pc:chgData name="Cong, Cong (cc2cm)" userId="S::cc2cm@virginia.edu::f07c910d-2f81-4213-8697-fa8eb7446fa4" providerId="AD" clId="Web-{3446448A-EEFF-A51F-9A6C-3A8A72470D34}"/>
    <pc:docChg chg="modSld sldOrd">
      <pc:chgData name="Cong, Cong (cc2cm)" userId="S::cc2cm@virginia.edu::f07c910d-2f81-4213-8697-fa8eb7446fa4" providerId="AD" clId="Web-{3446448A-EEFF-A51F-9A6C-3A8A72470D34}" dt="2019-06-26T14:02:21.672" v="25"/>
      <pc:docMkLst>
        <pc:docMk/>
      </pc:docMkLst>
      <pc:sldChg chg="ord">
        <pc:chgData name="Cong, Cong (cc2cm)" userId="S::cc2cm@virginia.edu::f07c910d-2f81-4213-8697-fa8eb7446fa4" providerId="AD" clId="Web-{3446448A-EEFF-A51F-9A6C-3A8A72470D34}" dt="2019-06-26T14:02:09.640" v="24"/>
        <pc:sldMkLst>
          <pc:docMk/>
          <pc:sldMk cId="2656434880" sldId="267"/>
        </pc:sldMkLst>
      </pc:sldChg>
      <pc:sldChg chg="addSp modSp ord">
        <pc:chgData name="Cong, Cong (cc2cm)" userId="S::cc2cm@virginia.edu::f07c910d-2f81-4213-8697-fa8eb7446fa4" providerId="AD" clId="Web-{3446448A-EEFF-A51F-9A6C-3A8A72470D34}" dt="2019-06-26T14:02:21.672" v="25"/>
        <pc:sldMkLst>
          <pc:docMk/>
          <pc:sldMk cId="3529353939" sldId="271"/>
        </pc:sldMkLst>
        <pc:spChg chg="mod">
          <ac:chgData name="Cong, Cong (cc2cm)" userId="S::cc2cm@virginia.edu::f07c910d-2f81-4213-8697-fa8eb7446fa4" providerId="AD" clId="Web-{3446448A-EEFF-A51F-9A6C-3A8A72470D34}" dt="2019-06-26T13:56:04.698" v="9" actId="20577"/>
          <ac:spMkLst>
            <pc:docMk/>
            <pc:sldMk cId="3529353939" sldId="271"/>
            <ac:spMk id="2" creationId="{71029FE8-C4F5-4929-8F07-29994F74458E}"/>
          </ac:spMkLst>
        </pc:spChg>
        <pc:spChg chg="add mod">
          <ac:chgData name="Cong, Cong (cc2cm)" userId="S::cc2cm@virginia.edu::f07c910d-2f81-4213-8697-fa8eb7446fa4" providerId="AD" clId="Web-{3446448A-EEFF-A51F-9A6C-3A8A72470D34}" dt="2019-06-26T14:00:56.936" v="20" actId="1076"/>
          <ac:spMkLst>
            <pc:docMk/>
            <pc:sldMk cId="3529353939" sldId="271"/>
            <ac:spMk id="6" creationId="{1D6858B5-43CB-48C7-B7FA-C980DA2C87D9}"/>
          </ac:spMkLst>
        </pc:spChg>
        <pc:picChg chg="add mod modCrop">
          <ac:chgData name="Cong, Cong (cc2cm)" userId="S::cc2cm@virginia.edu::f07c910d-2f81-4213-8697-fa8eb7446fa4" providerId="AD" clId="Web-{3446448A-EEFF-A51F-9A6C-3A8A72470D34}" dt="2019-06-26T14:01:26.499" v="23"/>
          <ac:picMkLst>
            <pc:docMk/>
            <pc:sldMk cId="3529353939" sldId="271"/>
            <ac:picMk id="3" creationId="{DFB554D3-E78F-4F68-836C-567D6E506305}"/>
          </ac:picMkLst>
        </pc:picChg>
      </pc:sldChg>
      <pc:sldChg chg="ord">
        <pc:chgData name="Cong, Cong (cc2cm)" userId="S::cc2cm@virginia.edu::f07c910d-2f81-4213-8697-fa8eb7446fa4" providerId="AD" clId="Web-{3446448A-EEFF-A51F-9A6C-3A8A72470D34}" dt="2019-06-26T13:56:26.386" v="10"/>
        <pc:sldMkLst>
          <pc:docMk/>
          <pc:sldMk cId="561701709" sldId="272"/>
        </pc:sldMkLst>
      </pc:sldChg>
    </pc:docChg>
  </pc:docChgLst>
  <pc:docChgLst>
    <pc:chgData name="NEVILLE, QUINTON (qn6au)" userId="S::qn6au@virginia.edu::84747678-7561-4bb1-afdc-bf1420c98c32" providerId="AD" clId="Web-{4A46F705-D9AD-5B53-1D0D-72A5182E212B}"/>
    <pc:docChg chg="modSld">
      <pc:chgData name="NEVILLE, QUINTON (qn6au)" userId="S::qn6au@virginia.edu::84747678-7561-4bb1-afdc-bf1420c98c32" providerId="AD" clId="Web-{4A46F705-D9AD-5B53-1D0D-72A5182E212B}" dt="2019-06-27T17:46:20.758" v="553" actId="20577"/>
      <pc:docMkLst>
        <pc:docMk/>
      </pc:docMkLst>
      <pc:sldChg chg="modSp modNotes">
        <pc:chgData name="NEVILLE, QUINTON (qn6au)" userId="S::qn6au@virginia.edu::84747678-7561-4bb1-afdc-bf1420c98c32" providerId="AD" clId="Web-{4A46F705-D9AD-5B53-1D0D-72A5182E212B}" dt="2019-06-27T17:46:20.742" v="552" actId="20577"/>
        <pc:sldMkLst>
          <pc:docMk/>
          <pc:sldMk cId="3012772552" sldId="263"/>
        </pc:sldMkLst>
        <pc:spChg chg="mod">
          <ac:chgData name="NEVILLE, QUINTON (qn6au)" userId="S::qn6au@virginia.edu::84747678-7561-4bb1-afdc-bf1420c98c32" providerId="AD" clId="Web-{4A46F705-D9AD-5B53-1D0D-72A5182E212B}" dt="2019-06-27T17:46:20.742" v="552" actId="20577"/>
          <ac:spMkLst>
            <pc:docMk/>
            <pc:sldMk cId="3012772552" sldId="263"/>
            <ac:spMk id="8" creationId="{44597506-53BD-4381-B5A5-8295016FABE1}"/>
          </ac:spMkLst>
        </pc:spChg>
      </pc:sldChg>
      <pc:sldChg chg="modNotes">
        <pc:chgData name="NEVILLE, QUINTON (qn6au)" userId="S::qn6au@virginia.edu::84747678-7561-4bb1-afdc-bf1420c98c32" providerId="AD" clId="Web-{4A46F705-D9AD-5B53-1D0D-72A5182E212B}" dt="2019-06-27T17:33:51.320" v="230"/>
        <pc:sldMkLst>
          <pc:docMk/>
          <pc:sldMk cId="2656434880" sldId="267"/>
        </pc:sldMkLst>
      </pc:sldChg>
      <pc:sldChg chg="modSp modNotes">
        <pc:chgData name="NEVILLE, QUINTON (qn6au)" userId="S::qn6au@virginia.edu::84747678-7561-4bb1-afdc-bf1420c98c32" providerId="AD" clId="Web-{4A46F705-D9AD-5B53-1D0D-72A5182E212B}" dt="2019-06-27T17:33:34.273" v="214" actId="1076"/>
        <pc:sldMkLst>
          <pc:docMk/>
          <pc:sldMk cId="3506636084" sldId="269"/>
        </pc:sldMkLst>
        <pc:spChg chg="mod ord">
          <ac:chgData name="NEVILLE, QUINTON (qn6au)" userId="S::qn6au@virginia.edu::84747678-7561-4bb1-afdc-bf1420c98c32" providerId="AD" clId="Web-{4A46F705-D9AD-5B53-1D0D-72A5182E212B}" dt="2019-06-27T17:33:34.273" v="214" actId="1076"/>
          <ac:spMkLst>
            <pc:docMk/>
            <pc:sldMk cId="3506636084" sldId="269"/>
            <ac:spMk id="2" creationId="{DF699F1B-1C75-4DC7-B055-39035C0755D0}"/>
          </ac:spMkLst>
        </pc:spChg>
        <pc:picChg chg="mod">
          <ac:chgData name="NEVILLE, QUINTON (qn6au)" userId="S::qn6au@virginia.edu::84747678-7561-4bb1-afdc-bf1420c98c32" providerId="AD" clId="Web-{4A46F705-D9AD-5B53-1D0D-72A5182E212B}" dt="2019-06-27T17:33:30.711" v="213" actId="1076"/>
          <ac:picMkLst>
            <pc:docMk/>
            <pc:sldMk cId="3506636084" sldId="269"/>
            <ac:picMk id="5" creationId="{78F3D438-322E-4A7D-A9BF-F31E79A2782E}"/>
          </ac:picMkLst>
        </pc:picChg>
        <pc:picChg chg="mod">
          <ac:chgData name="NEVILLE, QUINTON (qn6au)" userId="S::qn6au@virginia.edu::84747678-7561-4bb1-afdc-bf1420c98c32" providerId="AD" clId="Web-{4A46F705-D9AD-5B53-1D0D-72A5182E212B}" dt="2019-06-27T17:33:27.695" v="212" actId="1076"/>
          <ac:picMkLst>
            <pc:docMk/>
            <pc:sldMk cId="3506636084" sldId="269"/>
            <ac:picMk id="10" creationId="{4339C806-7C39-44C6-A2D4-3B6DC7644FA1}"/>
          </ac:picMkLst>
        </pc:picChg>
      </pc:sldChg>
      <pc:sldChg chg="modSp modNotes">
        <pc:chgData name="NEVILLE, QUINTON (qn6au)" userId="S::qn6au@virginia.edu::84747678-7561-4bb1-afdc-bf1420c98c32" providerId="AD" clId="Web-{4A46F705-D9AD-5B53-1D0D-72A5182E212B}" dt="2019-06-27T17:42:28.429" v="251" actId="20577"/>
        <pc:sldMkLst>
          <pc:docMk/>
          <pc:sldMk cId="561701709" sldId="272"/>
        </pc:sldMkLst>
        <pc:spChg chg="mod">
          <ac:chgData name="NEVILLE, QUINTON (qn6au)" userId="S::qn6au@virginia.edu::84747678-7561-4bb1-afdc-bf1420c98c32" providerId="AD" clId="Web-{4A46F705-D9AD-5B53-1D0D-72A5182E212B}" dt="2019-06-27T17:42:28.429" v="251" actId="20577"/>
          <ac:spMkLst>
            <pc:docMk/>
            <pc:sldMk cId="561701709" sldId="272"/>
            <ac:spMk id="2" creationId="{DF699F1B-1C75-4DC7-B055-39035C0755D0}"/>
          </ac:spMkLst>
        </pc:spChg>
      </pc:sldChg>
      <pc:sldChg chg="modSp">
        <pc:chgData name="NEVILLE, QUINTON (qn6au)" userId="S::qn6au@virginia.edu::84747678-7561-4bb1-afdc-bf1420c98c32" providerId="AD" clId="Web-{4A46F705-D9AD-5B53-1D0D-72A5182E212B}" dt="2019-06-27T17:42:03.679" v="248" actId="20577"/>
        <pc:sldMkLst>
          <pc:docMk/>
          <pc:sldMk cId="2970673636" sldId="275"/>
        </pc:sldMkLst>
        <pc:spChg chg="mod">
          <ac:chgData name="NEVILLE, QUINTON (qn6au)" userId="S::qn6au@virginia.edu::84747678-7561-4bb1-afdc-bf1420c98c32" providerId="AD" clId="Web-{4A46F705-D9AD-5B53-1D0D-72A5182E212B}" dt="2019-06-27T17:42:03.679" v="248" actId="20577"/>
          <ac:spMkLst>
            <pc:docMk/>
            <pc:sldMk cId="2970673636" sldId="275"/>
            <ac:spMk id="2" creationId="{064A3693-3A9E-449D-8206-16E64AD9CCFC}"/>
          </ac:spMkLst>
        </pc:spChg>
      </pc:sldChg>
    </pc:docChg>
  </pc:docChgLst>
  <pc:docChgLst>
    <pc:chgData name="NEVILLE, QUINTON (qn6au)" userId="S::qn6au@virginia.edu::84747678-7561-4bb1-afdc-bf1420c98c32" providerId="AD" clId="Web-{E8E82A9F-D625-37B5-53B9-EB4E574B7793}"/>
    <pc:docChg chg="modSld">
      <pc:chgData name="NEVILLE, QUINTON (qn6au)" userId="S::qn6au@virginia.edu::84747678-7561-4bb1-afdc-bf1420c98c32" providerId="AD" clId="Web-{E8E82A9F-D625-37B5-53B9-EB4E574B7793}" dt="2019-06-25T20:34:49.333" v="587" actId="1076"/>
      <pc:docMkLst>
        <pc:docMk/>
      </pc:docMkLst>
      <pc:sldChg chg="modSp">
        <pc:chgData name="NEVILLE, QUINTON (qn6au)" userId="S::qn6au@virginia.edu::84747678-7561-4bb1-afdc-bf1420c98c32" providerId="AD" clId="Web-{E8E82A9F-D625-37B5-53B9-EB4E574B7793}" dt="2019-06-25T19:36:38.464" v="2" actId="20577"/>
        <pc:sldMkLst>
          <pc:docMk/>
          <pc:sldMk cId="3012772552" sldId="263"/>
        </pc:sldMkLst>
        <pc:spChg chg="mod">
          <ac:chgData name="NEVILLE, QUINTON (qn6au)" userId="S::qn6au@virginia.edu::84747678-7561-4bb1-afdc-bf1420c98c32" providerId="AD" clId="Web-{E8E82A9F-D625-37B5-53B9-EB4E574B7793}" dt="2019-06-25T19:36:38.464" v="2" actId="20577"/>
          <ac:spMkLst>
            <pc:docMk/>
            <pc:sldMk cId="3012772552" sldId="263"/>
            <ac:spMk id="8" creationId="{44597506-53BD-4381-B5A5-8295016FABE1}"/>
          </ac:spMkLst>
        </pc:spChg>
      </pc:sldChg>
      <pc:sldChg chg="addSp delSp modSp">
        <pc:chgData name="NEVILLE, QUINTON (qn6au)" userId="S::qn6au@virginia.edu::84747678-7561-4bb1-afdc-bf1420c98c32" providerId="AD" clId="Web-{E8E82A9F-D625-37B5-53B9-EB4E574B7793}" dt="2019-06-25T20:34:49.333" v="587" actId="1076"/>
        <pc:sldMkLst>
          <pc:docMk/>
          <pc:sldMk cId="2656434880" sldId="267"/>
        </pc:sldMkLst>
        <pc:spChg chg="mod">
          <ac:chgData name="NEVILLE, QUINTON (qn6au)" userId="S::qn6au@virginia.edu::84747678-7561-4bb1-afdc-bf1420c98c32" providerId="AD" clId="Web-{E8E82A9F-D625-37B5-53B9-EB4E574B7793}" dt="2019-06-25T19:53:46.296" v="314" actId="20577"/>
          <ac:spMkLst>
            <pc:docMk/>
            <pc:sldMk cId="2656434880" sldId="267"/>
            <ac:spMk id="2" creationId="{CA2F5AC5-A5DB-42C1-AC91-500F577C5854}"/>
          </ac:spMkLst>
        </pc:spChg>
        <pc:spChg chg="mod">
          <ac:chgData name="NEVILLE, QUINTON (qn6au)" userId="S::qn6au@virginia.edu::84747678-7561-4bb1-afdc-bf1420c98c32" providerId="AD" clId="Web-{E8E82A9F-D625-37B5-53B9-EB4E574B7793}" dt="2019-06-25T19:55:17.221" v="322" actId="20577"/>
          <ac:spMkLst>
            <pc:docMk/>
            <pc:sldMk cId="2656434880" sldId="267"/>
            <ac:spMk id="3" creationId="{47923D38-6D76-4F91-8508-8CA94A58D3B2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49.333" v="587" actId="1076"/>
          <ac:spMkLst>
            <pc:docMk/>
            <pc:sldMk cId="2656434880" sldId="267"/>
            <ac:spMk id="6" creationId="{3FE34CE8-4F28-4729-A1DF-0BB660A286DB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19:54:36.125" v="318"/>
          <ac:spMkLst>
            <pc:docMk/>
            <pc:sldMk cId="2656434880" sldId="267"/>
            <ac:spMk id="7" creationId="{0D00EFB2-CF06-4278-9286-77E7CA2FE4E4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1:33.426" v="379"/>
          <ac:spMkLst>
            <pc:docMk/>
            <pc:sldMk cId="2656434880" sldId="267"/>
            <ac:spMk id="22" creationId="{F57E7DCF-474E-4FDA-9C3B-3D5CC8F0052D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4:46.401" v="404"/>
          <ac:spMkLst>
            <pc:docMk/>
            <pc:sldMk cId="2656434880" sldId="267"/>
            <ac:spMk id="23" creationId="{6FE1D586-2E93-435D-912F-DFD843838A9D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15:05.652" v="408"/>
          <ac:spMkLst>
            <pc:docMk/>
            <pc:sldMk cId="2656434880" sldId="267"/>
            <ac:spMk id="24" creationId="{E996E9C8-147F-49B6-8238-EC7543345C85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19:48.552" v="445" actId="1076"/>
          <ac:spMkLst>
            <pc:docMk/>
            <pc:sldMk cId="2656434880" sldId="267"/>
            <ac:spMk id="27" creationId="{05217020-A5C7-4218-93CA-169EB59A15E2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21:09.070" v="454"/>
          <ac:spMkLst>
            <pc:docMk/>
            <pc:sldMk cId="2656434880" sldId="267"/>
            <ac:spMk id="28" creationId="{637CBDC7-87F2-443D-A806-F28D72C47C24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098" v="583" actId="1076"/>
          <ac:spMkLst>
            <pc:docMk/>
            <pc:sldMk cId="2656434880" sldId="267"/>
            <ac:spMk id="29" creationId="{C8C793ED-B9A8-4761-85EF-80E7A5F36252}"/>
          </ac:spMkLst>
        </pc:spChg>
        <pc:spChg chg="add del mod">
          <ac:chgData name="NEVILLE, QUINTON (qn6au)" userId="S::qn6au@virginia.edu::84747678-7561-4bb1-afdc-bf1420c98c32" providerId="AD" clId="Web-{E8E82A9F-D625-37B5-53B9-EB4E574B7793}" dt="2019-06-25T20:22:55.168" v="475"/>
          <ac:spMkLst>
            <pc:docMk/>
            <pc:sldMk cId="2656434880" sldId="267"/>
            <ac:spMk id="30" creationId="{09F61A49-C1EA-4190-8DF2-8B1A041B2BE6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29" v="584" actId="1076"/>
          <ac:spMkLst>
            <pc:docMk/>
            <pc:sldMk cId="2656434880" sldId="267"/>
            <ac:spMk id="31" creationId="{861F06AD-2FC8-45AE-AC4C-240F8DEFC4E0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60" v="585" actId="1076"/>
          <ac:spMkLst>
            <pc:docMk/>
            <pc:sldMk cId="2656434880" sldId="267"/>
            <ac:spMk id="32" creationId="{D82A2C7D-495A-4C37-A66F-76C8E2AB1D4F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2.910" v="577" actId="1076"/>
          <ac:spMkLst>
            <pc:docMk/>
            <pc:sldMk cId="2656434880" sldId="267"/>
            <ac:spMk id="33" creationId="{F25A45D9-0B6F-4AAF-A655-2DFFF95585C4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2.957" v="578" actId="1076"/>
          <ac:spMkLst>
            <pc:docMk/>
            <pc:sldMk cId="2656434880" sldId="267"/>
            <ac:spMk id="34" creationId="{83D0C183-805B-4B90-B17D-2E7D26F718CD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004" v="579" actId="1076"/>
          <ac:spMkLst>
            <pc:docMk/>
            <pc:sldMk cId="2656434880" sldId="267"/>
            <ac:spMk id="35" creationId="{5521D832-BF17-4FBE-A9BA-39AE3F577E8F}"/>
          </ac:spMkLst>
        </pc:spChg>
        <pc:spChg chg="add mod">
          <ac:chgData name="NEVILLE, QUINTON (qn6au)" userId="S::qn6au@virginia.edu::84747678-7561-4bb1-afdc-bf1420c98c32" providerId="AD" clId="Web-{E8E82A9F-D625-37B5-53B9-EB4E574B7793}" dt="2019-06-25T20:34:23.191" v="586" actId="1076"/>
          <ac:spMkLst>
            <pc:docMk/>
            <pc:sldMk cId="2656434880" sldId="267"/>
            <ac:spMk id="42" creationId="{69DCD874-D39A-464D-BFB8-EDBFBC592465}"/>
          </ac:spMkLst>
        </pc:spChg>
        <pc:picChg chg="add mod">
          <ac:chgData name="NEVILLE, QUINTON (qn6au)" userId="S::qn6au@virginia.edu::84747678-7561-4bb1-afdc-bf1420c98c32" providerId="AD" clId="Web-{E8E82A9F-D625-37B5-53B9-EB4E574B7793}" dt="2019-06-25T20:17:03.406" v="417" actId="1076"/>
          <ac:picMkLst>
            <pc:docMk/>
            <pc:sldMk cId="2656434880" sldId="267"/>
            <ac:picMk id="8" creationId="{5028534F-CC57-424E-B443-D1B5885D7ED9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02.540" v="398" actId="1076"/>
          <ac:picMkLst>
            <pc:docMk/>
            <pc:sldMk cId="2656434880" sldId="267"/>
            <ac:picMk id="10" creationId="{CCDE9ABB-B3EC-4C55-835D-7F8718AA34F7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03.868" v="399" actId="1076"/>
          <ac:picMkLst>
            <pc:docMk/>
            <pc:sldMk cId="2656434880" sldId="267"/>
            <ac:picMk id="12" creationId="{747B881F-CFCE-4106-B100-88309CD4C93E}"/>
          </ac:picMkLst>
        </pc:picChg>
        <pc:picChg chg="add del mod">
          <ac:chgData name="NEVILLE, QUINTON (qn6au)" userId="S::qn6au@virginia.edu::84747678-7561-4bb1-afdc-bf1420c98c32" providerId="AD" clId="Web-{E8E82A9F-D625-37B5-53B9-EB4E574B7793}" dt="2019-06-25T19:59:12.120" v="335"/>
          <ac:picMkLst>
            <pc:docMk/>
            <pc:sldMk cId="2656434880" sldId="267"/>
            <ac:picMk id="14" creationId="{B00D22B2-D83E-47F1-81A4-49AAEB56174A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4:23.744" v="401" actId="14100"/>
          <ac:picMkLst>
            <pc:docMk/>
            <pc:sldMk cId="2656434880" sldId="267"/>
            <ac:picMk id="16" creationId="{0D1E8F63-CAC4-44CB-8198-4A7E5E86EC89}"/>
          </ac:picMkLst>
        </pc:picChg>
        <pc:picChg chg="add mod">
          <ac:chgData name="NEVILLE, QUINTON (qn6au)" userId="S::qn6au@virginia.edu::84747678-7561-4bb1-afdc-bf1420c98c32" providerId="AD" clId="Web-{E8E82A9F-D625-37B5-53B9-EB4E574B7793}" dt="2019-06-25T20:17:07.906" v="418" actId="1076"/>
          <ac:picMkLst>
            <pc:docMk/>
            <pc:sldMk cId="2656434880" sldId="267"/>
            <ac:picMk id="25" creationId="{4A4D85B9-3847-4E6C-81EA-E9ADEEC3FE67}"/>
          </ac:picMkLst>
        </pc:picChg>
        <pc:cxnChg chg="add del">
          <ac:chgData name="NEVILLE, QUINTON (qn6au)" userId="S::qn6au@virginia.edu::84747678-7561-4bb1-afdc-bf1420c98c32" providerId="AD" clId="Web-{E8E82A9F-D625-37B5-53B9-EB4E574B7793}" dt="2019-06-25T20:03:02.861" v="340"/>
          <ac:cxnSpMkLst>
            <pc:docMk/>
            <pc:sldMk cId="2656434880" sldId="267"/>
            <ac:cxnSpMk id="18" creationId="{343C6975-094E-450A-A00B-8200614031E8}"/>
          </ac:cxnSpMkLst>
        </pc:cxnChg>
        <pc:cxnChg chg="add mod ord">
          <ac:chgData name="NEVILLE, QUINTON (qn6au)" userId="S::qn6au@virginia.edu::84747678-7561-4bb1-afdc-bf1420c98c32" providerId="AD" clId="Web-{E8E82A9F-D625-37B5-53B9-EB4E574B7793}" dt="2019-06-25T20:11:51.270" v="382" actId="1076"/>
          <ac:cxnSpMkLst>
            <pc:docMk/>
            <pc:sldMk cId="2656434880" sldId="267"/>
            <ac:cxnSpMk id="19" creationId="{F2724242-ECE0-4A9A-B811-258C0FB8830E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13:17.617" v="388" actId="1076"/>
          <ac:cxnSpMkLst>
            <pc:docMk/>
            <pc:sldMk cId="2656434880" sldId="267"/>
            <ac:cxnSpMk id="20" creationId="{ABA7624D-0C22-4ED6-9B88-39AAF1281383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10:15.907" v="370"/>
          <ac:cxnSpMkLst>
            <pc:docMk/>
            <pc:sldMk cId="2656434880" sldId="267"/>
            <ac:cxnSpMk id="21" creationId="{DDFE1623-0D9C-463F-942D-E145BA92DC85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25:46.095" v="509"/>
          <ac:cxnSpMkLst>
            <pc:docMk/>
            <pc:sldMk cId="2656434880" sldId="267"/>
            <ac:cxnSpMk id="36" creationId="{EE7AB395-76C7-4F89-9DCD-7B2F6A5C66DE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30:20.652" v="534"/>
          <ac:cxnSpMkLst>
            <pc:docMk/>
            <pc:sldMk cId="2656434880" sldId="267"/>
            <ac:cxnSpMk id="37" creationId="{E67943E4-E9E3-4339-968E-92416C3E8CD1}"/>
          </ac:cxnSpMkLst>
        </pc:cxnChg>
        <pc:cxnChg chg="add del mod">
          <ac:chgData name="NEVILLE, QUINTON (qn6au)" userId="S::qn6au@virginia.edu::84747678-7561-4bb1-afdc-bf1420c98c32" providerId="AD" clId="Web-{E8E82A9F-D625-37B5-53B9-EB4E574B7793}" dt="2019-06-25T20:30:22.683" v="535"/>
          <ac:cxnSpMkLst>
            <pc:docMk/>
            <pc:sldMk cId="2656434880" sldId="267"/>
            <ac:cxnSpMk id="38" creationId="{576229A9-AFA4-4BF6-B991-A7901B25B7E2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51" v="580" actId="1076"/>
          <ac:cxnSpMkLst>
            <pc:docMk/>
            <pc:sldMk cId="2656434880" sldId="267"/>
            <ac:cxnSpMk id="39" creationId="{B78466E9-3474-4A5E-8AF8-99E6515DDB76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66" v="581" actId="1076"/>
          <ac:cxnSpMkLst>
            <pc:docMk/>
            <pc:sldMk cId="2656434880" sldId="267"/>
            <ac:cxnSpMk id="40" creationId="{EBA3E06B-71C6-40FE-91BF-7BAD62E47722}"/>
          </ac:cxnSpMkLst>
        </pc:cxnChg>
        <pc:cxnChg chg="add mod">
          <ac:chgData name="NEVILLE, QUINTON (qn6au)" userId="S::qn6au@virginia.edu::84747678-7561-4bb1-afdc-bf1420c98c32" providerId="AD" clId="Web-{E8E82A9F-D625-37B5-53B9-EB4E574B7793}" dt="2019-06-25T20:34:23.082" v="582" actId="1076"/>
          <ac:cxnSpMkLst>
            <pc:docMk/>
            <pc:sldMk cId="2656434880" sldId="267"/>
            <ac:cxnSpMk id="41" creationId="{78AFD8FA-599B-4A65-90BB-A82B3416771B}"/>
          </ac:cxnSpMkLst>
        </pc:cxnChg>
      </pc:sldChg>
    </pc:docChg>
  </pc:docChgLst>
  <pc:docChgLst>
    <pc:chgData name="NEVILLE, QUINTON (qn6au)" userId="S::qn6au@virginia.edu::84747678-7561-4bb1-afdc-bf1420c98c32" providerId="AD" clId="Web-{71038756-35EF-78EE-7D16-4E52399930E3}"/>
    <pc:docChg chg="modSld">
      <pc:chgData name="NEVILLE, QUINTON (qn6au)" userId="S::qn6au@virginia.edu::84747678-7561-4bb1-afdc-bf1420c98c32" providerId="AD" clId="Web-{71038756-35EF-78EE-7D16-4E52399930E3}" dt="2019-06-26T13:08:35.329" v="96" actId="20577"/>
      <pc:docMkLst>
        <pc:docMk/>
      </pc:docMkLst>
      <pc:sldChg chg="addSp delSp modSp">
        <pc:chgData name="NEVILLE, QUINTON (qn6au)" userId="S::qn6au@virginia.edu::84747678-7561-4bb1-afdc-bf1420c98c32" providerId="AD" clId="Web-{71038756-35EF-78EE-7D16-4E52399930E3}" dt="2019-06-26T13:08:35.329" v="96" actId="20577"/>
        <pc:sldMkLst>
          <pc:docMk/>
          <pc:sldMk cId="3506636084" sldId="269"/>
        </pc:sldMkLst>
        <pc:spChg chg="mod">
          <ac:chgData name="NEVILLE, QUINTON (qn6au)" userId="S::qn6au@virginia.edu::84747678-7561-4bb1-afdc-bf1420c98c32" providerId="AD" clId="Web-{71038756-35EF-78EE-7D16-4E52399930E3}" dt="2019-06-26T13:08:20.984" v="92" actId="20577"/>
          <ac:spMkLst>
            <pc:docMk/>
            <pc:sldMk cId="3506636084" sldId="269"/>
            <ac:spMk id="2" creationId="{DF699F1B-1C75-4DC7-B055-39035C0755D0}"/>
          </ac:spMkLst>
        </pc:spChg>
        <pc:spChg chg="mod">
          <ac:chgData name="NEVILLE, QUINTON (qn6au)" userId="S::qn6au@virginia.edu::84747678-7561-4bb1-afdc-bf1420c98c32" providerId="AD" clId="Web-{71038756-35EF-78EE-7D16-4E52399930E3}" dt="2019-06-26T13:08:28.797" v="94" actId="20577"/>
          <ac:spMkLst>
            <pc:docMk/>
            <pc:sldMk cId="3506636084" sldId="269"/>
            <ac:spMk id="3" creationId="{57E8079A-487A-42B2-BD4F-223ED282DE5A}"/>
          </ac:spMkLst>
        </pc:spChg>
        <pc:spChg chg="mod">
          <ac:chgData name="NEVILLE, QUINTON (qn6au)" userId="S::qn6au@virginia.edu::84747678-7561-4bb1-afdc-bf1420c98c32" providerId="AD" clId="Web-{71038756-35EF-78EE-7D16-4E52399930E3}" dt="2019-06-26T13:08:35.329" v="96" actId="20577"/>
          <ac:spMkLst>
            <pc:docMk/>
            <pc:sldMk cId="3506636084" sldId="269"/>
            <ac:spMk id="7" creationId="{36DB5903-573F-4B79-A155-0191F35EABA8}"/>
          </ac:spMkLst>
        </pc:spChg>
        <pc:picChg chg="add mod modCrop">
          <ac:chgData name="NEVILLE, QUINTON (qn6au)" userId="S::qn6au@virginia.edu::84747678-7561-4bb1-afdc-bf1420c98c32" providerId="AD" clId="Web-{71038756-35EF-78EE-7D16-4E52399930E3}" dt="2019-06-26T13:07:47.436" v="57" actId="1076"/>
          <ac:picMkLst>
            <pc:docMk/>
            <pc:sldMk cId="3506636084" sldId="269"/>
            <ac:picMk id="5" creationId="{78F3D438-322E-4A7D-A9BF-F31E79A2782E}"/>
          </ac:picMkLst>
        </pc:picChg>
        <pc:picChg chg="del">
          <ac:chgData name="NEVILLE, QUINTON (qn6au)" userId="S::qn6au@virginia.edu::84747678-7561-4bb1-afdc-bf1420c98c32" providerId="AD" clId="Web-{71038756-35EF-78EE-7D16-4E52399930E3}" dt="2019-06-26T13:04:57.990" v="0"/>
          <ac:picMkLst>
            <pc:docMk/>
            <pc:sldMk cId="3506636084" sldId="269"/>
            <ac:picMk id="6" creationId="{56BD41C7-382C-45A5-9AEC-CB86D3930C9C}"/>
          </ac:picMkLst>
        </pc:picChg>
        <pc:picChg chg="mod modCrop">
          <ac:chgData name="NEVILLE, QUINTON (qn6au)" userId="S::qn6au@virginia.edu::84747678-7561-4bb1-afdc-bf1420c98c32" providerId="AD" clId="Web-{71038756-35EF-78EE-7D16-4E52399930E3}" dt="2019-06-26T13:07:39.592" v="56" actId="1076"/>
          <ac:picMkLst>
            <pc:docMk/>
            <pc:sldMk cId="3506636084" sldId="269"/>
            <ac:picMk id="10" creationId="{4339C806-7C39-44C6-A2D4-3B6DC7644F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Font size: 40 title; 28 big points, 20 everything else; color: dark blue, text 2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Notes: </a:t>
            </a:r>
            <a:r>
              <a:rPr lang="en-US">
                <a:cs typeface="Calibri"/>
              </a:rPr>
              <a:t>Synthetic data use and geographic scope ** put this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8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Eliza</a:t>
            </a:r>
          </a:p>
          <a:p>
            <a:r>
              <a:rPr lang="en-US">
                <a:cs typeface="Calibri"/>
              </a:rPr>
              <a:t>not ready to capture dimensionality about it yet, but Trying to capture two dimensions of this right now: food environment, physical environment; </a:t>
            </a:r>
          </a:p>
          <a:p>
            <a:r>
              <a:rPr lang="en-US">
                <a:cs typeface="Calibri"/>
              </a:rPr>
              <a:t>-don't have to read all of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9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Eliza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Determine </a:t>
            </a:r>
            <a:r>
              <a:rPr lang="en-US" b="1"/>
              <a:t>socioeconomic and environmental factors</a:t>
            </a:r>
            <a:r>
              <a:rPr lang="en-US"/>
              <a:t> that influence </a:t>
            </a:r>
            <a:r>
              <a:rPr lang="en-US" b="1"/>
              <a:t>obesity</a:t>
            </a:r>
            <a:r>
              <a:rPr lang="en-US"/>
              <a:t> in Fairfax County [[by investigating where residents live, learn, work, and frequent]]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Developing these indices as a broader goal of creating </a:t>
            </a:r>
            <a:r>
              <a:rPr lang="en-US" err="1">
                <a:cs typeface="Calibri"/>
              </a:rPr>
              <a:t>fairfax</a:t>
            </a:r>
            <a:r>
              <a:rPr lang="en-US">
                <a:cs typeface="Calibri"/>
              </a:rPr>
              <a:t> county community scape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Community scape: collection of indices which describe where citizens live, work and play – starting to build community scape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Lower level of geography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Conditions, lived, built environment that influences people's health outcomes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Want information to be actionable at – need more geographic  information to be actionable </a:t>
            </a:r>
          </a:p>
          <a:p>
            <a:pPr lvl="1" indent="-171450">
              <a:buFont typeface="Arial"/>
              <a:buChar char="•"/>
            </a:pPr>
            <a:r>
              <a:rPr lang="en-US">
                <a:cs typeface="Calibri"/>
              </a:rPr>
              <a:t>Mapping of vulnerable populations</a:t>
            </a:r>
          </a:p>
          <a:p>
            <a:pPr lvl="1" indent="-171450">
              <a:buFont typeface="Arial"/>
              <a:buChar char="•"/>
            </a:pPr>
            <a:r>
              <a:rPr lang="en-US"/>
              <a:t>will establish a baseline for measuring future change for new policies and practices across the county. </a:t>
            </a:r>
            <a:endParaRPr lang="en-US">
              <a:cs typeface="Calibri"/>
            </a:endParaRPr>
          </a:p>
          <a:p>
            <a:pPr marL="285750" lvl="1"/>
            <a:r>
              <a:rPr lang="en-US" b="1">
                <a:cs typeface="Calibri"/>
              </a:rPr>
              <a:t>Why? </a:t>
            </a:r>
            <a:endParaRPr lang="en-US">
              <a:cs typeface="Calibri"/>
            </a:endParaRPr>
          </a:p>
          <a:p>
            <a:pPr marL="285750" lvl="1"/>
            <a:endParaRPr lang="en-US" b="1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Characterize community scape of </a:t>
            </a:r>
            <a:r>
              <a:rPr lang="en-US" err="1">
                <a:cs typeface="Calibri"/>
              </a:rPr>
              <a:t>fairfax</a:t>
            </a:r>
            <a:r>
              <a:rPr lang="en-US">
                <a:cs typeface="Calibri"/>
              </a:rPr>
              <a:t> county by building these composite indices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Creation of composite indices for the purpose of quantitatively contextualizing social determinants of health and wealth that impact resident's risk of obesity</a:t>
            </a:r>
          </a:p>
          <a:p>
            <a:endParaRPr lang="en-US"/>
          </a:p>
          <a:p>
            <a:r>
              <a:rPr lang="en-US"/>
              <a:t>“Technically speaking an indicator refers to a set of statistics that serve as a proxy or metaphor for phenomena that are not directly </a:t>
            </a:r>
            <a:r>
              <a:rPr lang="en-US" err="1"/>
              <a:t>measureable</a:t>
            </a:r>
            <a:r>
              <a:rPr lang="en-US"/>
              <a:t>.”    </a:t>
            </a:r>
            <a:endParaRPr lang="en-US" b="1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Example – Health, quality of life, happiness, etc. </a:t>
            </a:r>
          </a:p>
          <a:p>
            <a:endParaRPr lang="en-US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b="1"/>
              <a:t>Motivation</a:t>
            </a:r>
            <a:endParaRPr lang="en-US"/>
          </a:p>
          <a:p>
            <a:pPr marL="342900" indent="-34290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Literature review</a:t>
            </a:r>
            <a:endParaRPr lang="en-US">
              <a:cs typeface="Calibri"/>
            </a:endParaRPr>
          </a:p>
          <a:p>
            <a:pPr marL="342900" indent="-342900">
              <a:spcBef>
                <a:spcPct val="20000"/>
              </a:spcBef>
              <a:buFont typeface="Arial,Sans-Serif"/>
              <a:buChar char="•"/>
            </a:pPr>
            <a:endParaRPr lang="en-US">
              <a:cs typeface="Calibri"/>
            </a:endParaRPr>
          </a:p>
          <a:p>
            <a:pPr marL="342900" indent="-342900">
              <a:spcBef>
                <a:spcPct val="20000"/>
              </a:spcBef>
              <a:buFont typeface="Arial,Sans-Serif"/>
              <a:buChar char="•"/>
            </a:pPr>
            <a:r>
              <a:rPr lang="en-US">
                <a:cs typeface="Calibri"/>
              </a:rPr>
              <a:t>Relevant to current initiatives and frameworks and stakeholders' priorities </a:t>
            </a: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Notes: </a:t>
            </a:r>
            <a:r>
              <a:rPr lang="en-US">
                <a:cs typeface="Calibri"/>
              </a:rPr>
              <a:t>image is too small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Reaggregation census estimates at new geographies by combining the community survey and  housing stock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Teja</a:t>
            </a:r>
            <a:r>
              <a:rPr lang="en-US">
                <a:cs typeface="Calibri"/>
              </a:rPr>
              <a:t>: Order of these slides?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ACS: import, reliable demographic information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Fairfax county housing stock: locations of where people live in the County, distribution of housing types, etc.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OSM: crowdsourced resource kind of like google maps, updated daily, gives map of various environmental factors in different areas (</a:t>
            </a:r>
            <a:r>
              <a:rPr lang="en-US" err="1">
                <a:cs typeface="Calibri"/>
              </a:rPr>
              <a:t>s.a.</a:t>
            </a:r>
            <a:r>
              <a:rPr lang="en-US">
                <a:cs typeface="Calibri"/>
              </a:rPr>
              <a:t> restaurants, bars, parks, etc.) -- spatial </a:t>
            </a:r>
            <a:r>
              <a:rPr lang="en-US" err="1">
                <a:cs typeface="Calibri"/>
              </a:rPr>
              <a:t>wikipedia</a:t>
            </a:r>
            <a:r>
              <a:rPr lang="en-US">
                <a:cs typeface="Calibri"/>
              </a:rPr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Used this as opposed to official </a:t>
            </a:r>
            <a:r>
              <a:rPr lang="en-US" err="1">
                <a:cs typeface="Calibri"/>
              </a:rPr>
              <a:t>fairfax</a:t>
            </a:r>
            <a:r>
              <a:rPr lang="en-US">
                <a:cs typeface="Calibri"/>
              </a:rPr>
              <a:t> county mapping data because the official data did not have locations of various variables that we wanted to look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Notes: </a:t>
            </a:r>
            <a:r>
              <a:rPr lang="en-US">
                <a:cs typeface="Calibri"/>
              </a:rPr>
              <a:t>don't use this image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6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sure to introduce Graphics</a:t>
            </a:r>
          </a:p>
          <a:p>
            <a:r>
              <a:rPr lang="en-US">
                <a:cs typeface="Calibri"/>
              </a:rPr>
              <a:t>Because they are geographic units of interested for the sponsor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Introduce in detail what each graphic is, how it's oriented, and what the specific points, lines (contours), and areas are. Also make sure to note that this is a visualization of the spatial data we obtained from OSM.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Notes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Need more information 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6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2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3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2185433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2185433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0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7" y="3207552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4041" y="5546194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" y="329675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>
            <a:off x="1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1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/>
          <p:cNvSpPr/>
          <p:nvPr userDrawn="1"/>
        </p:nvSpPr>
        <p:spPr>
          <a:xfrm>
            <a:off x="-2630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rpubs.com/ccong2/50806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130097"/>
            <a:ext cx="9144000" cy="732883"/>
          </a:xfrm>
        </p:spPr>
        <p:txBody>
          <a:bodyPr vert="horz" anchor="t"/>
          <a:lstStyle/>
          <a:p>
            <a:r>
              <a:rPr lang="en-US" sz="3600"/>
              <a:t>Social Determinants of Health and Composite Indices for a</a:t>
            </a:r>
            <a:endParaRPr lang="en-US"/>
          </a:p>
          <a:p>
            <a:r>
              <a:rPr lang="en-US" sz="3600"/>
              <a:t>Fairfax Community Scape</a:t>
            </a:r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3799914"/>
            <a:ext cx="9144000" cy="346075"/>
          </a:xfrm>
        </p:spPr>
        <p:txBody>
          <a:bodyPr vert="horz" anchor="t"/>
          <a:lstStyle/>
          <a:p>
            <a:r>
              <a:rPr lang="en-US">
                <a:solidFill>
                  <a:srgbClr val="FFFFFF"/>
                </a:solidFill>
              </a:rPr>
              <a:t>Sponsors: </a:t>
            </a:r>
            <a:r>
              <a:rPr lang="en-US"/>
              <a:t>Michelle Gregory, Fairfax County Health and Human Services; Sophia Dutton, Fairfax County Health and Human Services; Kathi Huddleston, Inova Translational Medicine Institute; Sahel Hazrati, Inova Translational Medicine Institute; Grace Lawrence, Inova Translational Medicine Institute</a:t>
            </a:r>
          </a:p>
          <a:p>
            <a:r>
              <a:rPr lang="en-US" i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72A6F-6E40-464F-AA7B-E1AF8AD4F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 sz="4000" b="1">
                <a:solidFill>
                  <a:srgbClr val="002060"/>
                </a:solidFill>
              </a:rPr>
              <a:t>Index 1:</a:t>
            </a:r>
            <a:r>
              <a:rPr lang="en-US" sz="4000">
                <a:solidFill>
                  <a:srgbClr val="002060"/>
                </a:solidFill>
              </a:rPr>
              <a:t> Economic 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AC1B4-B982-4F77-860A-8BAC41C746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3152" y="1340567"/>
            <a:ext cx="4752189" cy="3950398"/>
          </a:xfrm>
        </p:spPr>
        <p:txBody>
          <a:bodyPr vert="horz" anchor="t"/>
          <a:lstStyle/>
          <a:p>
            <a:pPr marL="0" indent="0">
              <a:buNone/>
            </a:pPr>
            <a:endParaRPr lang="en-US" sz="2800">
              <a:solidFill>
                <a:srgbClr val="002060"/>
              </a:solidFill>
              <a:latin typeface="ITC Franklin Gothic Std Demi Co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Income </a:t>
            </a:r>
            <a:endParaRPr lang="en-US">
              <a:solidFill>
                <a:srgbClr val="002060"/>
              </a:solidFill>
              <a:latin typeface="ITC Franklin Gothic Std Demi Co"/>
              <a:cs typeface="Calibri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Education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Age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Race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Ethnicity 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Supplemental Security Income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Public Assistance Income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English Fluency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Poverty 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Commute time to work</a:t>
            </a:r>
          </a:p>
          <a:p>
            <a:pPr marL="457200" lvl="1" indent="0">
              <a:buNone/>
            </a:pPr>
            <a:endParaRPr lang="en-US">
              <a:solidFill>
                <a:srgbClr val="002060"/>
              </a:solidFill>
              <a:latin typeface="ITC Franklin Gothic Std Demi Co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  <a:latin typeface="ITC Franklin Gothic Std Demi C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2C209-C540-4DC1-97F6-7DB5A28C2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2E4AA56-2D8C-4EB2-891D-75A57043F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62" t="23581" r="26847" b="20961"/>
          <a:stretch/>
        </p:blipFill>
        <p:spPr>
          <a:xfrm>
            <a:off x="770628" y="2326796"/>
            <a:ext cx="3952423" cy="261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7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018274-127E-4711-B9FC-A089AE711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07281"/>
            <a:ext cx="9144000" cy="457200"/>
          </a:xfrm>
        </p:spPr>
        <p:txBody>
          <a:bodyPr vert="horz" anchor="t"/>
          <a:lstStyle/>
          <a:p>
            <a:r>
              <a:rPr lang="en-US" sz="4000" b="1">
                <a:solidFill>
                  <a:srgbClr val="002060"/>
                </a:solidFill>
              </a:rPr>
              <a:t>Index 2:</a:t>
            </a:r>
            <a:r>
              <a:rPr lang="en-US" sz="4000">
                <a:solidFill>
                  <a:srgbClr val="002060"/>
                </a:solidFill>
              </a:rPr>
              <a:t> Obesogenic Environments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F044-C987-4AD7-9AE4-416575F00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0571" y="1420780"/>
            <a:ext cx="7848477" cy="4082055"/>
          </a:xfrm>
        </p:spPr>
        <p:txBody>
          <a:bodyPr vert="horz" anchor="t"/>
          <a:lstStyle/>
          <a:p>
            <a:endParaRPr lang="en-US" sz="2800">
              <a:solidFill>
                <a:srgbClr val="002060"/>
              </a:solidFill>
              <a:latin typeface="ITC Franklin Gothic Std Demi Co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</a:rPr>
              <a:t>Fast food</a:t>
            </a:r>
            <a:endParaRPr lang="en-US" sz="2000">
              <a:solidFill>
                <a:srgbClr val="002060"/>
              </a:solidFill>
              <a:latin typeface="ITC Franklin Gothic Std Demi Co"/>
              <a:cs typeface="Calibri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Supermarkets</a:t>
            </a:r>
            <a:endParaRPr lang="en-US">
              <a:solidFill>
                <a:srgbClr val="002060"/>
              </a:solidFill>
              <a:cs typeface="Calibri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Convenience Stores, Green Grocers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Restaurants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Gas Stations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Alcohol Stores, Bars, Pubs 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Nature Reserves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Parks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Fitness Centers</a:t>
            </a: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Demi Co"/>
                <a:cs typeface="Calibri"/>
              </a:rPr>
              <a:t>Playgrounds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BA16-F5F4-4DD1-BBDF-6223BE889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 descr="A picture containing sky, orange, yellow, sitting&#10;&#10;Description generated with very high confidence">
            <a:extLst>
              <a:ext uri="{FF2B5EF4-FFF2-40B4-BE49-F238E27FC236}">
                <a16:creationId xmlns:a16="http://schemas.microsoft.com/office/drawing/2014/main" id="{A5797EB0-05DF-49A0-9387-0D542234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18" y="1646740"/>
            <a:ext cx="2140902" cy="2140902"/>
          </a:xfrm>
          <a:prstGeom prst="rect">
            <a:avLst/>
          </a:prstGeom>
        </p:spPr>
      </p:pic>
      <p:pic>
        <p:nvPicPr>
          <p:cNvPr id="7" name="Picture 7" descr="A tree in a park&#10;&#10;Description generated with very high confidence">
            <a:extLst>
              <a:ext uri="{FF2B5EF4-FFF2-40B4-BE49-F238E27FC236}">
                <a16:creationId xmlns:a16="http://schemas.microsoft.com/office/drawing/2014/main" id="{DAA1B447-5CE9-4394-8BA6-6C84B9A38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57" y="3974882"/>
            <a:ext cx="2743200" cy="1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58C695-439E-4E64-89C5-15021968B928}"/>
              </a:ext>
            </a:extLst>
          </p:cNvPr>
          <p:cNvCxnSpPr>
            <a:cxnSpLocks/>
          </p:cNvCxnSpPr>
          <p:nvPr/>
        </p:nvCxnSpPr>
        <p:spPr>
          <a:xfrm flipV="1">
            <a:off x="773178" y="5617230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B796DE-D38A-42D5-A7E5-B3F8CBA78B04}"/>
              </a:ext>
            </a:extLst>
          </p:cNvPr>
          <p:cNvCxnSpPr>
            <a:cxnSpLocks/>
          </p:cNvCxnSpPr>
          <p:nvPr/>
        </p:nvCxnSpPr>
        <p:spPr>
          <a:xfrm flipV="1">
            <a:off x="773178" y="5211040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9C8419-DCEC-45F2-BBC3-5A3FDE20E7B1}"/>
              </a:ext>
            </a:extLst>
          </p:cNvPr>
          <p:cNvCxnSpPr>
            <a:cxnSpLocks/>
          </p:cNvCxnSpPr>
          <p:nvPr/>
        </p:nvCxnSpPr>
        <p:spPr>
          <a:xfrm flipV="1">
            <a:off x="773178" y="4785957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CF6A58-0CDD-4865-9274-3E09262D2702}"/>
              </a:ext>
            </a:extLst>
          </p:cNvPr>
          <p:cNvCxnSpPr>
            <a:cxnSpLocks/>
          </p:cNvCxnSpPr>
          <p:nvPr/>
        </p:nvCxnSpPr>
        <p:spPr>
          <a:xfrm flipV="1">
            <a:off x="792071" y="4408106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A71018-1E00-4F3D-ABC4-CCECAA4DA9B7}"/>
              </a:ext>
            </a:extLst>
          </p:cNvPr>
          <p:cNvCxnSpPr/>
          <p:nvPr/>
        </p:nvCxnSpPr>
        <p:spPr>
          <a:xfrm flipV="1">
            <a:off x="773178" y="4068040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2724242-ECE0-4A9A-B811-258C0FB8830E}"/>
              </a:ext>
            </a:extLst>
          </p:cNvPr>
          <p:cNvCxnSpPr/>
          <p:nvPr/>
        </p:nvCxnSpPr>
        <p:spPr>
          <a:xfrm flipV="1">
            <a:off x="6077850" y="2208902"/>
            <a:ext cx="1923689" cy="1578633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F5AC5-A5DB-42C1-AC91-500F577C5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anchor="t"/>
          <a:lstStyle/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Looking Ahead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23D38-6D76-4F91-8508-8CA94A58D3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374" y="1234237"/>
            <a:ext cx="4491294" cy="1960114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sz="2800">
                <a:solidFill>
                  <a:srgbClr val="002060"/>
                </a:solidFill>
                <a:latin typeface="ITC Franklin Gothic Std Book Co"/>
              </a:rPr>
              <a:t>Data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Explore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ACS synthetic </a:t>
            </a:r>
            <a:r>
              <a:rPr lang="en-US">
                <a:solidFill>
                  <a:srgbClr val="002060"/>
                </a:solidFill>
                <a:latin typeface="ITC Franklin Gothic Std Book Co"/>
              </a:rPr>
              <a:t>data</a:t>
            </a: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Join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multiple sources </a:t>
            </a:r>
            <a:endParaRPr lang="en-US">
              <a:solidFill>
                <a:srgbClr val="002060"/>
              </a:solidFill>
              <a:latin typeface="ITC Franklin Gothic Std Book Co"/>
            </a:endParaRPr>
          </a:p>
          <a:p>
            <a:pPr lvl="1"/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ACS, Housing, OSM</a:t>
            </a:r>
          </a:p>
          <a:p>
            <a:r>
              <a:rPr lang="en-US">
                <a:solidFill>
                  <a:srgbClr val="002060"/>
                </a:solidFill>
                <a:latin typeface="ITC Franklin Gothic Std Book Co"/>
              </a:rPr>
              <a:t>Create</a:t>
            </a:r>
            <a:r>
              <a:rPr lang="en-US" sz="2000">
                <a:solidFill>
                  <a:srgbClr val="002060"/>
                </a:solidFill>
                <a:latin typeface="ITC Franklin Gothic Std Book Co"/>
              </a:rPr>
              <a:t> travel-time distance</a:t>
            </a:r>
            <a:endParaRPr lang="en-US">
              <a:solidFill>
                <a:srgbClr val="002060"/>
              </a:solidFill>
              <a:latin typeface="ITC Franklin Gothic Std Book Co"/>
            </a:endParaRPr>
          </a:p>
          <a:p>
            <a:pPr lvl="1"/>
            <a:endParaRPr lang="en-US" sz="2000">
              <a:solidFill>
                <a:srgbClr val="17375E"/>
              </a:solidFill>
              <a:latin typeface="ITC Franklin Gothic Std Book Compressed"/>
            </a:endParaRPr>
          </a:p>
          <a:p>
            <a:pPr marL="457200" lvl="1" indent="0">
              <a:buNone/>
            </a:pPr>
            <a:endParaRPr lang="en-US">
              <a:solidFill>
                <a:srgbClr val="17375E"/>
              </a:solidFill>
              <a:latin typeface="ITC Franklin Gothic Std Book Compressed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51DB-7471-49DB-9B79-17A6059FD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E34CE8-4F28-4729-A1DF-0BB660A286DB}"/>
              </a:ext>
            </a:extLst>
          </p:cNvPr>
          <p:cNvSpPr txBox="1">
            <a:spLocks/>
          </p:cNvSpPr>
          <p:nvPr/>
        </p:nvSpPr>
        <p:spPr>
          <a:xfrm>
            <a:off x="4876751" y="4121750"/>
            <a:ext cx="4327392" cy="196874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>
                <a:solidFill>
                  <a:srgbClr val="002060"/>
                </a:solidFill>
              </a:rPr>
              <a:t>Index Construction</a:t>
            </a: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</a:rPr>
              <a:t>Dimensional </a:t>
            </a:r>
            <a:r>
              <a:rPr lang="en-US" sz="2000">
                <a:solidFill>
                  <a:srgbClr val="002060"/>
                </a:solidFill>
                <a:latin typeface="ITC Franklin Gothic Std Book Compressed"/>
              </a:rPr>
              <a:t>/</a:t>
            </a:r>
            <a:r>
              <a:rPr lang="en-US">
                <a:solidFill>
                  <a:srgbClr val="002060"/>
                </a:solidFill>
              </a:rPr>
              <a:t> </a:t>
            </a:r>
            <a:r>
              <a:rPr lang="en-US" sz="2000">
                <a:solidFill>
                  <a:srgbClr val="002060"/>
                </a:solidFill>
                <a:latin typeface="ITC Franklin Gothic Std Book Compressed"/>
              </a:rPr>
              <a:t>Factor </a:t>
            </a:r>
            <a:r>
              <a:rPr lang="en-US">
                <a:solidFill>
                  <a:srgbClr val="002060"/>
                </a:solidFill>
              </a:rPr>
              <a:t>Analysis</a:t>
            </a:r>
            <a:endParaRPr lang="en-US">
              <a:solidFill>
                <a:srgbClr val="002060"/>
              </a:solidFill>
              <a:cs typeface="Calibri"/>
            </a:endParaRPr>
          </a:p>
          <a:p>
            <a:r>
              <a:rPr lang="en-US">
                <a:solidFill>
                  <a:srgbClr val="002060"/>
                </a:solidFill>
                <a:cs typeface="Calibri"/>
              </a:rPr>
              <a:t>Weighting </a:t>
            </a:r>
            <a:r>
              <a:rPr lang="en-US" sz="2000">
                <a:solidFill>
                  <a:srgbClr val="002060"/>
                </a:solidFill>
                <a:latin typeface="ITC Franklin Gothic Std Book Compressed"/>
                <a:cs typeface="Calibri"/>
              </a:rPr>
              <a:t>&amp; </a:t>
            </a:r>
            <a:r>
              <a:rPr lang="en-US">
                <a:solidFill>
                  <a:srgbClr val="002060"/>
                </a:solidFill>
                <a:cs typeface="Calibri"/>
              </a:rPr>
              <a:t>Aggregation</a:t>
            </a:r>
          </a:p>
          <a:p>
            <a:r>
              <a:rPr lang="en-US">
                <a:solidFill>
                  <a:srgbClr val="002060"/>
                </a:solidFill>
              </a:rPr>
              <a:t>Interactive</a:t>
            </a:r>
            <a:r>
              <a:rPr lang="en-US" sz="2000">
                <a:solidFill>
                  <a:srgbClr val="002060"/>
                </a:solidFill>
                <a:latin typeface="ITC Franklin Gothic Std Book Compressed"/>
              </a:rPr>
              <a:t> Visualization</a:t>
            </a:r>
            <a:endParaRPr lang="en-US">
              <a:solidFill>
                <a:srgbClr val="002060"/>
              </a:solidFill>
            </a:endParaRPr>
          </a:p>
          <a:p>
            <a:pPr lvl="1"/>
            <a:endParaRPr lang="en-US" sz="2000">
              <a:solidFill>
                <a:srgbClr val="17375E"/>
              </a:solidFill>
              <a:latin typeface="ITC Franklin Gothic Std Book Compressed"/>
            </a:endParaRPr>
          </a:p>
          <a:p>
            <a:pPr lvl="1"/>
            <a:endParaRPr lang="en-US">
              <a:solidFill>
                <a:srgbClr val="17375E"/>
              </a:solidFill>
              <a:latin typeface="ITC Franklin Gothic Std Book Compressed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028534F-CC57-424E-B443-D1B5885D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96" y="1684084"/>
            <a:ext cx="974785" cy="112619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CDE9ABB-B3EC-4C55-835D-7F8718AA3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050" y="2520846"/>
            <a:ext cx="1000665" cy="116069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7B881F-CFCE-4106-B100-88309CD4C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13" y="2520846"/>
            <a:ext cx="983412" cy="1160698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0D1E8F63-CAC4-44CB-8198-4A7E5E86E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807" y="882575"/>
            <a:ext cx="793631" cy="1141952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BA7624D-0C22-4ED6-9B88-39AAF1281383}"/>
              </a:ext>
            </a:extLst>
          </p:cNvPr>
          <p:cNvCxnSpPr/>
          <p:nvPr/>
        </p:nvCxnSpPr>
        <p:spPr>
          <a:xfrm>
            <a:off x="4653593" y="3205793"/>
            <a:ext cx="1483743" cy="577968"/>
          </a:xfrm>
          <a:prstGeom prst="curvedConnector3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5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4A4D85B9-3847-4E6C-81EA-E9ADEEC3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379" y="1681623"/>
            <a:ext cx="992039" cy="11311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5217020-A5C7-4218-93CA-169EB59A15E2}"/>
              </a:ext>
            </a:extLst>
          </p:cNvPr>
          <p:cNvSpPr txBox="1"/>
          <p:nvPr/>
        </p:nvSpPr>
        <p:spPr>
          <a:xfrm>
            <a:off x="6668220" y="3674853"/>
            <a:ext cx="142335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tx2"/>
                </a:solidFill>
                <a:latin typeface="ITC Franklin Gothic Std Demi Co"/>
              </a:rPr>
              <a:t>https://www.tidyverse.org</a:t>
            </a:r>
            <a:endParaRPr lang="en-US" sz="800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C8C793ED-B9A8-4761-85EF-80E7A5F36252}"/>
              </a:ext>
            </a:extLst>
          </p:cNvPr>
          <p:cNvSpPr/>
          <p:nvPr/>
        </p:nvSpPr>
        <p:spPr>
          <a:xfrm>
            <a:off x="1298269" y="3426789"/>
            <a:ext cx="980143" cy="830561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 Franklin Gothic Std Demi Co"/>
                <a:cs typeface="Calibri"/>
              </a:rPr>
              <a:t>SES</a:t>
            </a: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861F06AD-2FC8-45AE-AC4C-240F8DEFC4E0}"/>
              </a:ext>
            </a:extLst>
          </p:cNvPr>
          <p:cNvSpPr/>
          <p:nvPr/>
        </p:nvSpPr>
        <p:spPr>
          <a:xfrm>
            <a:off x="1288822" y="4448770"/>
            <a:ext cx="999036" cy="877792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 Franklin Gothic Std Demi Co"/>
                <a:cs typeface="Calibri"/>
              </a:rPr>
              <a:t>Food +/-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82A2C7D-495A-4C37-A66F-76C8E2AB1D4F}"/>
              </a:ext>
            </a:extLst>
          </p:cNvPr>
          <p:cNvSpPr/>
          <p:nvPr/>
        </p:nvSpPr>
        <p:spPr>
          <a:xfrm>
            <a:off x="1288823" y="5856873"/>
            <a:ext cx="1017928" cy="858898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 Franklin Gothic Std Demi Co"/>
                <a:cs typeface="Calibri"/>
              </a:rPr>
              <a:t>Geo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25A45D9-0B6F-4AAF-A655-2DFFF95585C4}"/>
              </a:ext>
            </a:extLst>
          </p:cNvPr>
          <p:cNvSpPr/>
          <p:nvPr/>
        </p:nvSpPr>
        <p:spPr>
          <a:xfrm>
            <a:off x="1758687" y="543575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D0C183-805B-4B90-B17D-2E7D26F718CD}"/>
              </a:ext>
            </a:extLst>
          </p:cNvPr>
          <p:cNvSpPr/>
          <p:nvPr/>
        </p:nvSpPr>
        <p:spPr>
          <a:xfrm>
            <a:off x="1758687" y="555652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21D832-BF17-4FBE-A9BA-39AE3F577E8F}"/>
              </a:ext>
            </a:extLst>
          </p:cNvPr>
          <p:cNvSpPr/>
          <p:nvPr/>
        </p:nvSpPr>
        <p:spPr>
          <a:xfrm>
            <a:off x="1758687" y="5677291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8466E9-3474-4A5E-8AF8-99E6515DDB76}"/>
              </a:ext>
            </a:extLst>
          </p:cNvPr>
          <p:cNvCxnSpPr/>
          <p:nvPr/>
        </p:nvCxnSpPr>
        <p:spPr>
          <a:xfrm>
            <a:off x="2447744" y="4781191"/>
            <a:ext cx="741909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A3E06B-71C6-40FE-91BF-7BAD62E47722}"/>
              </a:ext>
            </a:extLst>
          </p:cNvPr>
          <p:cNvCxnSpPr>
            <a:cxnSpLocks/>
          </p:cNvCxnSpPr>
          <p:nvPr/>
        </p:nvCxnSpPr>
        <p:spPr>
          <a:xfrm>
            <a:off x="2395986" y="3978116"/>
            <a:ext cx="849524" cy="3771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AFD8FA-599B-4A65-90BB-A82B3416771B}"/>
              </a:ext>
            </a:extLst>
          </p:cNvPr>
          <p:cNvCxnSpPr>
            <a:cxnSpLocks/>
          </p:cNvCxnSpPr>
          <p:nvPr/>
        </p:nvCxnSpPr>
        <p:spPr>
          <a:xfrm flipV="1">
            <a:off x="2413238" y="5326687"/>
            <a:ext cx="815019" cy="5414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Hexagon 23">
            <a:extLst>
              <a:ext uri="{FF2B5EF4-FFF2-40B4-BE49-F238E27FC236}">
                <a16:creationId xmlns:a16="http://schemas.microsoft.com/office/drawing/2014/main" id="{6A92E3BA-EDF3-4D48-9D8A-F9213A61571F}"/>
              </a:ext>
            </a:extLst>
          </p:cNvPr>
          <p:cNvSpPr/>
          <p:nvPr/>
        </p:nvSpPr>
        <p:spPr>
          <a:xfrm>
            <a:off x="3319774" y="4163599"/>
            <a:ext cx="1471349" cy="1274535"/>
          </a:xfrm>
          <a:prstGeom prst="hexagon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53CD7-22B2-4262-BADF-F825E6484069}"/>
              </a:ext>
            </a:extLst>
          </p:cNvPr>
          <p:cNvSpPr txBox="1"/>
          <p:nvPr/>
        </p:nvSpPr>
        <p:spPr>
          <a:xfrm>
            <a:off x="2690301" y="4570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6"/>
                </a:solidFill>
                <a:ea typeface="+mn-lt"/>
                <a:cs typeface="+mn-lt"/>
              </a:rPr>
              <a:t>Obesogenic</a:t>
            </a:r>
            <a:endParaRPr lang="en-US">
              <a:solidFill>
                <a:schemeClr val="accent6"/>
              </a:solidFill>
              <a:ea typeface="+mn-lt"/>
              <a:cs typeface="+mn-lt"/>
            </a:endParaRPr>
          </a:p>
          <a:p>
            <a:pPr algn="ctr"/>
            <a:r>
              <a:rPr lang="en-US" b="1">
                <a:solidFill>
                  <a:schemeClr val="accent6"/>
                </a:solidFill>
                <a:ea typeface="+mn-lt"/>
                <a:cs typeface="+mn-lt"/>
              </a:rPr>
              <a:t>Index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B2EE18-34C5-4A70-9E93-9C913E4DB29C}"/>
              </a:ext>
            </a:extLst>
          </p:cNvPr>
          <p:cNvSpPr/>
          <p:nvPr/>
        </p:nvSpPr>
        <p:spPr>
          <a:xfrm rot="16200000">
            <a:off x="-697789" y="4554913"/>
            <a:ext cx="2350236" cy="59322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cs typeface="Calibri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65643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36036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69052" y="1589092"/>
            <a:ext cx="8154014" cy="4201606"/>
          </a:xfrm>
        </p:spPr>
        <p:txBody>
          <a:bodyPr vert="horz" anchor="t"/>
          <a:lstStyle/>
          <a:p>
            <a:pPr marL="0" indent="0">
              <a:buNone/>
            </a:pPr>
            <a:r>
              <a:rPr lang="en-US" sz="2800" b="1">
                <a:solidFill>
                  <a:srgbClr val="002060"/>
                </a:solidFill>
                <a:latin typeface="ITC Franklin Gothic Std Book Co"/>
              </a:rPr>
              <a:t>Goal:</a:t>
            </a:r>
            <a:r>
              <a:rPr lang="en-US" sz="2800" b="1">
                <a:solidFill>
                  <a:srgbClr val="002060"/>
                </a:solidFill>
                <a:latin typeface="ITC Franklin Gothic Std Book Co"/>
                <a:cs typeface="Calibri"/>
              </a:rPr>
              <a:t> </a:t>
            </a:r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 Map social determinants of health that</a:t>
            </a: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 influence </a:t>
            </a:r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wellbeing </a:t>
            </a: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in Fairfax </a:t>
            </a:r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County</a:t>
            </a:r>
            <a:endParaRPr lang="en-US" sz="280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lvl="1"/>
            <a:r>
              <a:rPr lang="en-US" sz="1600">
                <a:solidFill>
                  <a:schemeClr val="tx2"/>
                </a:solidFill>
                <a:latin typeface="ITC Franklin Gothic Std Book Co"/>
                <a:ea typeface="+mn-lt"/>
                <a:cs typeface="+mn-lt"/>
              </a:rPr>
              <a:t>"</a:t>
            </a:r>
            <a:r>
              <a:rPr lang="en-US" sz="1600">
                <a:solidFill>
                  <a:schemeClr val="tx2"/>
                </a:solidFill>
                <a:ea typeface="+mn-lt"/>
                <a:cs typeface="+mn-lt"/>
              </a:rPr>
              <a:t>The term social determinant of health is often used to refer broadly to any nonmedical factors influencing health, including health-related knowledge, attitudes, beliefs, or behaviors (such as smoking)"</a:t>
            </a:r>
            <a:r>
              <a:rPr lang="en-US" sz="1600">
                <a:solidFill>
                  <a:schemeClr val="tx2"/>
                </a:solidFill>
                <a:latin typeface="ITC Franklin Gothic Std Book Co"/>
                <a:ea typeface="+mn-lt"/>
                <a:cs typeface="+mn-lt"/>
              </a:rPr>
              <a:t> </a:t>
            </a:r>
            <a:r>
              <a:rPr lang="en-US" sz="16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(Braverman et al.)</a:t>
            </a:r>
          </a:p>
          <a:p>
            <a:pPr marL="0" indent="0">
              <a:buNone/>
            </a:pPr>
            <a:r>
              <a:rPr lang="en-US" sz="2800" b="1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Reasoning:</a:t>
            </a:r>
            <a:endParaRPr lang="en-US" sz="280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457200" indent="-457200"/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Health inequities in Fairfax County</a:t>
            </a:r>
          </a:p>
          <a:p>
            <a:pPr lvl="1"/>
            <a:r>
              <a:rPr lang="en-US" sz="16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Where? Why? </a:t>
            </a:r>
            <a:endParaRPr lang="en-US">
              <a:solidFill>
                <a:srgbClr val="002060"/>
              </a:solidFill>
              <a:latin typeface="ITC Franklin Gothic Std Book Co"/>
              <a:cs typeface="Calibri"/>
            </a:endParaRPr>
          </a:p>
          <a:p>
            <a:pPr lvl="1"/>
            <a:r>
              <a:rPr lang="en-US" sz="16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What can be done?</a:t>
            </a:r>
          </a:p>
          <a:p>
            <a:pPr marL="457200" indent="-457200"/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Little information at the subcounty level: only at the county level</a:t>
            </a:r>
          </a:p>
          <a:p>
            <a:pPr marL="457200" indent="-457200"/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Understanding how to adequately allocate resources </a:t>
            </a:r>
            <a:endParaRPr lang="en-US"/>
          </a:p>
          <a:p>
            <a:pPr marL="457200" indent="-457200"/>
            <a:r>
              <a:rPr lang="en-US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Establish a baseline measurement for future policy changes</a:t>
            </a:r>
            <a:endParaRPr lang="en-US" sz="2000">
              <a:solidFill>
                <a:srgbClr val="002060"/>
              </a:solidFill>
              <a:latin typeface="ITC Franklin Gothic Std Book Co"/>
              <a:cs typeface="Calibri"/>
            </a:endParaRPr>
          </a:p>
          <a:p>
            <a:pPr marL="457200" indent="-457200"/>
            <a:endParaRPr lang="en-US">
              <a:solidFill>
                <a:srgbClr val="002060"/>
              </a:solidFill>
              <a:latin typeface="ITC Franklin Gothic Std Book Co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55AE1-3157-4896-BAB7-36498AB3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2372A04-4E3F-4DCC-94AC-538D83EF8DAF}"/>
              </a:ext>
            </a:extLst>
          </p:cNvPr>
          <p:cNvSpPr txBox="1">
            <a:spLocks/>
          </p:cNvSpPr>
          <p:nvPr/>
        </p:nvSpPr>
        <p:spPr>
          <a:xfrm>
            <a:off x="2194941" y="555272"/>
            <a:ext cx="4738668" cy="545123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0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002060"/>
                </a:solidFill>
              </a:rPr>
              <a:t>Process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97506-53BD-4381-B5A5-8295016FABE1}"/>
              </a:ext>
            </a:extLst>
          </p:cNvPr>
          <p:cNvSpPr txBox="1"/>
          <p:nvPr/>
        </p:nvSpPr>
        <p:spPr>
          <a:xfrm>
            <a:off x="167787" y="1886804"/>
            <a:ext cx="3919768" cy="617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b="1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Select Composite Indices</a:t>
            </a:r>
            <a:endParaRPr lang="en-US" b="1">
              <a:solidFill>
                <a:srgbClr val="002060"/>
              </a:solidFill>
              <a:latin typeface="Calibri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Set of variables that we cannot observe but that we want to describe</a:t>
            </a:r>
          </a:p>
          <a:p>
            <a:pPr lvl="1">
              <a:spcBef>
                <a:spcPct val="20000"/>
              </a:spcBef>
            </a:pP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EX. Health, quality of life, happiness</a:t>
            </a:r>
          </a:p>
          <a:p>
            <a:pPr>
              <a:spcBef>
                <a:spcPct val="20000"/>
              </a:spcBef>
            </a:pPr>
            <a:r>
              <a:rPr lang="en-US" sz="2800" b="1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Chosen Indices</a:t>
            </a:r>
            <a:endParaRPr lang="en-US" b="1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Economic Vulnerability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>
                <a:solidFill>
                  <a:srgbClr val="002060"/>
                </a:solidFill>
                <a:latin typeface="ITC Franklin Gothic Std Book Co"/>
                <a:ea typeface="+mn-lt"/>
                <a:cs typeface="+mn-lt"/>
              </a:rPr>
              <a:t>Obesogenic Environments</a:t>
            </a:r>
            <a:endParaRPr lang="en-US" sz="2000">
              <a:solidFill>
                <a:srgbClr val="002060"/>
              </a:solidFill>
              <a:latin typeface="ITC Franklin Gothic Std Book Co"/>
              <a:cs typeface="Calibri"/>
            </a:endParaRPr>
          </a:p>
          <a:p>
            <a:pPr>
              <a:spcBef>
                <a:spcPct val="20000"/>
              </a:spcBef>
            </a:pPr>
            <a:endParaRPr lang="en-US" sz="200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endParaRPr lang="en-US" sz="2800" b="1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rgbClr val="002060"/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>
              <a:solidFill>
                <a:schemeClr val="tx2">
                  <a:lumMod val="75000"/>
                </a:schemeClr>
              </a:solidFill>
              <a:latin typeface="ITC Franklin Gothic Std Book Co"/>
              <a:ea typeface="+mn-lt"/>
              <a:cs typeface="+mn-lt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816D588-D7A5-4FBE-9765-51A10152EDCA}"/>
              </a:ext>
            </a:extLst>
          </p:cNvPr>
          <p:cNvCxnSpPr>
            <a:cxnSpLocks/>
          </p:cNvCxnSpPr>
          <p:nvPr/>
        </p:nvCxnSpPr>
        <p:spPr>
          <a:xfrm flipV="1">
            <a:off x="5033121" y="4254862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3C0DA0-626D-4BCD-92B1-EF1F9CA560EC}"/>
              </a:ext>
            </a:extLst>
          </p:cNvPr>
          <p:cNvCxnSpPr>
            <a:cxnSpLocks/>
          </p:cNvCxnSpPr>
          <p:nvPr/>
        </p:nvCxnSpPr>
        <p:spPr>
          <a:xfrm flipV="1">
            <a:off x="5033121" y="3848672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487833-D5FC-43CC-805C-04BD07ADDF67}"/>
              </a:ext>
            </a:extLst>
          </p:cNvPr>
          <p:cNvCxnSpPr>
            <a:cxnSpLocks/>
          </p:cNvCxnSpPr>
          <p:nvPr/>
        </p:nvCxnSpPr>
        <p:spPr>
          <a:xfrm flipV="1">
            <a:off x="5033121" y="3423589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A4213B-F7E3-4B57-9C6D-95874386EEC3}"/>
              </a:ext>
            </a:extLst>
          </p:cNvPr>
          <p:cNvCxnSpPr>
            <a:cxnSpLocks/>
          </p:cNvCxnSpPr>
          <p:nvPr/>
        </p:nvCxnSpPr>
        <p:spPr>
          <a:xfrm flipV="1">
            <a:off x="5052014" y="3045738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79D42-2DC0-40E4-B522-6831CAFE333E}"/>
              </a:ext>
            </a:extLst>
          </p:cNvPr>
          <p:cNvCxnSpPr/>
          <p:nvPr/>
        </p:nvCxnSpPr>
        <p:spPr>
          <a:xfrm flipV="1">
            <a:off x="5033121" y="2705672"/>
            <a:ext cx="508210" cy="18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Hexagon 15">
            <a:extLst>
              <a:ext uri="{FF2B5EF4-FFF2-40B4-BE49-F238E27FC236}">
                <a16:creationId xmlns:a16="http://schemas.microsoft.com/office/drawing/2014/main" id="{F11BB37B-62EC-4A12-BD0D-2C9FF2741120}"/>
              </a:ext>
            </a:extLst>
          </p:cNvPr>
          <p:cNvSpPr/>
          <p:nvPr/>
        </p:nvSpPr>
        <p:spPr>
          <a:xfrm>
            <a:off x="5558211" y="2064421"/>
            <a:ext cx="980143" cy="830561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4C8D4BE-FD65-45A4-AB11-5F45314D27C1}"/>
              </a:ext>
            </a:extLst>
          </p:cNvPr>
          <p:cNvSpPr/>
          <p:nvPr/>
        </p:nvSpPr>
        <p:spPr>
          <a:xfrm>
            <a:off x="5548764" y="3086402"/>
            <a:ext cx="999036" cy="877792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DA457AF0-7D38-4CE8-AEDA-BD5409F7341B}"/>
              </a:ext>
            </a:extLst>
          </p:cNvPr>
          <p:cNvSpPr/>
          <p:nvPr/>
        </p:nvSpPr>
        <p:spPr>
          <a:xfrm>
            <a:off x="5548765" y="4494505"/>
            <a:ext cx="1017928" cy="858898"/>
          </a:xfrm>
          <a:prstGeom prst="hexagon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/>
              </a:solidFill>
              <a:latin typeface="ITC Franklin Gothic Std Demi Co"/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2D1CAD-E731-4292-A710-CB0CE545120C}"/>
              </a:ext>
            </a:extLst>
          </p:cNvPr>
          <p:cNvSpPr/>
          <p:nvPr/>
        </p:nvSpPr>
        <p:spPr>
          <a:xfrm>
            <a:off x="6018630" y="4073383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7386BE-4551-41DB-819E-9CD9C280CC70}"/>
              </a:ext>
            </a:extLst>
          </p:cNvPr>
          <p:cNvSpPr/>
          <p:nvPr/>
        </p:nvSpPr>
        <p:spPr>
          <a:xfrm>
            <a:off x="6018630" y="4194153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34EED4-16DB-41FD-9FA7-8728ED468D4B}"/>
              </a:ext>
            </a:extLst>
          </p:cNvPr>
          <p:cNvSpPr/>
          <p:nvPr/>
        </p:nvSpPr>
        <p:spPr>
          <a:xfrm>
            <a:off x="6018630" y="4314923"/>
            <a:ext cx="60386" cy="51759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CAD3C33-FFB7-47E7-A4B5-6E27F443FD19}"/>
              </a:ext>
            </a:extLst>
          </p:cNvPr>
          <p:cNvCxnSpPr/>
          <p:nvPr/>
        </p:nvCxnSpPr>
        <p:spPr>
          <a:xfrm>
            <a:off x="6707687" y="3418823"/>
            <a:ext cx="741909" cy="86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DC249-7B56-4712-B202-54E72AE5FA34}"/>
              </a:ext>
            </a:extLst>
          </p:cNvPr>
          <p:cNvCxnSpPr>
            <a:cxnSpLocks/>
          </p:cNvCxnSpPr>
          <p:nvPr/>
        </p:nvCxnSpPr>
        <p:spPr>
          <a:xfrm>
            <a:off x="6655928" y="2615748"/>
            <a:ext cx="849524" cy="3771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C2A454-E518-4D92-BBE6-62BBBE85A002}"/>
              </a:ext>
            </a:extLst>
          </p:cNvPr>
          <p:cNvCxnSpPr>
            <a:cxnSpLocks/>
          </p:cNvCxnSpPr>
          <p:nvPr/>
        </p:nvCxnSpPr>
        <p:spPr>
          <a:xfrm flipV="1">
            <a:off x="6673180" y="3964319"/>
            <a:ext cx="815019" cy="5414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Hexagon 33">
            <a:extLst>
              <a:ext uri="{FF2B5EF4-FFF2-40B4-BE49-F238E27FC236}">
                <a16:creationId xmlns:a16="http://schemas.microsoft.com/office/drawing/2014/main" id="{4EE93C39-83B6-4FCE-92E0-107D8A3AE351}"/>
              </a:ext>
            </a:extLst>
          </p:cNvPr>
          <p:cNvSpPr/>
          <p:nvPr/>
        </p:nvSpPr>
        <p:spPr>
          <a:xfrm>
            <a:off x="7579716" y="2801231"/>
            <a:ext cx="1471349" cy="1274535"/>
          </a:xfrm>
          <a:prstGeom prst="hexagon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/>
                </a:solidFill>
                <a:latin typeface="ITC Franklin Gothic Std Demi Co"/>
                <a:cs typeface="Calibri"/>
              </a:rPr>
              <a:t>Quality</a:t>
            </a:r>
          </a:p>
          <a:p>
            <a:pPr algn="ctr"/>
            <a:r>
              <a:rPr lang="en-US" b="1">
                <a:solidFill>
                  <a:schemeClr val="accent6"/>
                </a:solidFill>
                <a:latin typeface="ITC Franklin Gothic Std Demi Co"/>
                <a:cs typeface="Calibri"/>
              </a:rPr>
              <a:t>of</a:t>
            </a:r>
          </a:p>
          <a:p>
            <a:pPr algn="ctr"/>
            <a:r>
              <a:rPr lang="en-US" b="1">
                <a:solidFill>
                  <a:schemeClr val="accent6"/>
                </a:solidFill>
                <a:latin typeface="ITC Franklin Gothic Std Demi Co"/>
                <a:cs typeface="Calibri"/>
              </a:rPr>
              <a:t>Life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027046-E09F-4F7D-B723-DCB1E9ABA98D}"/>
              </a:ext>
            </a:extLst>
          </p:cNvPr>
          <p:cNvSpPr/>
          <p:nvPr/>
        </p:nvSpPr>
        <p:spPr>
          <a:xfrm rot="16200000">
            <a:off x="3346493" y="2976885"/>
            <a:ext cx="2350236" cy="1024548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2"/>
                </a:solidFill>
                <a:latin typeface="Itc"/>
                <a:cs typeface="Calibri"/>
              </a:rPr>
              <a:t>Measurable Variables</a:t>
            </a:r>
            <a:endParaRPr lang="en-US">
              <a:solidFill>
                <a:schemeClr val="tx2"/>
              </a:solidFill>
              <a:latin typeface="Itc"/>
            </a:endParaRPr>
          </a:p>
        </p:txBody>
      </p:sp>
      <p:pic>
        <p:nvPicPr>
          <p:cNvPr id="41" name="Picture 41" descr="A close up of a box&#10;&#10;Description generated with high confidence">
            <a:extLst>
              <a:ext uri="{FF2B5EF4-FFF2-40B4-BE49-F238E27FC236}">
                <a16:creationId xmlns:a16="http://schemas.microsoft.com/office/drawing/2014/main" id="{CCCE404A-5E2A-46B5-B2DF-8193E7127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73" y="2238049"/>
            <a:ext cx="520350" cy="478107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25D010EE-6384-47EA-AE85-8EE99E5E3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548" y="3204870"/>
            <a:ext cx="525664" cy="565238"/>
          </a:xfrm>
          <a:prstGeom prst="rect">
            <a:avLst/>
          </a:prstGeom>
        </p:spPr>
      </p:pic>
      <p:pic>
        <p:nvPicPr>
          <p:cNvPr id="49" name="Picture 49" descr="A close up of a logo&#10;&#10;Description generated with high confidence">
            <a:extLst>
              <a:ext uri="{FF2B5EF4-FFF2-40B4-BE49-F238E27FC236}">
                <a16:creationId xmlns:a16="http://schemas.microsoft.com/office/drawing/2014/main" id="{F1F64B9F-E1AA-4545-811D-0B23FDFB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35" y="4607202"/>
            <a:ext cx="589657" cy="5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A4C28-7437-42C7-84FB-0D5F101C8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28" y="464149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B31CA-3CB1-4985-A182-0C6B3DC715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611" y="1714221"/>
            <a:ext cx="8302052" cy="3824793"/>
          </a:xfrm>
        </p:spPr>
        <p:txBody>
          <a:bodyPr vert="horz" anchor="t"/>
          <a:lstStyle/>
          <a:p>
            <a:pPr>
              <a:buNone/>
            </a:pPr>
            <a:r>
              <a:rPr lang="en-US" sz="2800" b="1">
                <a:solidFill>
                  <a:srgbClr val="002060"/>
                </a:solidFill>
              </a:rPr>
              <a:t>Examples of Insights </a:t>
            </a:r>
          </a:p>
          <a:p>
            <a:r>
              <a:rPr lang="en-US">
                <a:solidFill>
                  <a:srgbClr val="002060"/>
                </a:solidFill>
              </a:rPr>
              <a:t>Educational attainment —&gt; reliable socioeconomic status measure </a:t>
            </a:r>
          </a:p>
          <a:p>
            <a:r>
              <a:rPr lang="en-US">
                <a:solidFill>
                  <a:srgbClr val="002060"/>
                </a:solidFill>
              </a:rPr>
              <a:t>Parental education/income —&gt; children's physical activity </a:t>
            </a:r>
          </a:p>
          <a:p>
            <a:r>
              <a:rPr lang="en-US">
                <a:solidFill>
                  <a:srgbClr val="002060"/>
                </a:solidFill>
              </a:rPr>
              <a:t>Walkability scores —&gt; elderly fitness 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4B98-5971-48D6-AB9A-FE10CB3A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8" descr="A picture containing blackboard, text, table, indoor&#10;&#10;Description generated with very high confidence">
            <a:extLst>
              <a:ext uri="{FF2B5EF4-FFF2-40B4-BE49-F238E27FC236}">
                <a16:creationId xmlns:a16="http://schemas.microsoft.com/office/drawing/2014/main" id="{2E98D526-D387-4719-B4BA-43A738B6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495" y="3851696"/>
            <a:ext cx="2743200" cy="1828800"/>
          </a:xfrm>
          <a:prstGeom prst="rect">
            <a:avLst/>
          </a:prstGeom>
        </p:spPr>
      </p:pic>
      <p:pic>
        <p:nvPicPr>
          <p:cNvPr id="5" name="Picture 5" descr="A person standing on a beach&#10;&#10;Description generated with very high confidence">
            <a:extLst>
              <a:ext uri="{FF2B5EF4-FFF2-40B4-BE49-F238E27FC236}">
                <a16:creationId xmlns:a16="http://schemas.microsoft.com/office/drawing/2014/main" id="{3DA1E9F8-0DCC-4613-908C-A46610D31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33" y="3850820"/>
            <a:ext cx="3289539" cy="18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0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511C4-B553-47C7-B725-CEC5C4DC6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509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Data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9A612-E463-4CC1-9360-B403EDEF9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A0425-1FF7-4144-9760-2EFCF4215C19}"/>
              </a:ext>
            </a:extLst>
          </p:cNvPr>
          <p:cNvSpPr txBox="1"/>
          <p:nvPr/>
        </p:nvSpPr>
        <p:spPr>
          <a:xfrm>
            <a:off x="1475118" y="1949569"/>
            <a:ext cx="42384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OpenStreetMap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B941A18A-2013-436C-A044-04114629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8" y="1726721"/>
            <a:ext cx="1161692" cy="1176068"/>
          </a:xfrm>
          <a:prstGeom prst="rect">
            <a:avLst/>
          </a:prstGeom>
        </p:spPr>
      </p:pic>
      <p:pic>
        <p:nvPicPr>
          <p:cNvPr id="20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8919081-EF64-4B78-B14D-45BAA945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060" y="1945587"/>
            <a:ext cx="3188897" cy="3182488"/>
          </a:xfrm>
          <a:prstGeom prst="rect">
            <a:avLst/>
          </a:prstGeom>
        </p:spPr>
      </p:pic>
      <p:pic>
        <p:nvPicPr>
          <p:cNvPr id="3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A715219-C7EC-44FD-95D3-2F0F4F9F1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1" y="3432235"/>
            <a:ext cx="4152181" cy="15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6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posing, photo, object, paper&#10;&#10;Description generated with very high confidence">
            <a:extLst>
              <a:ext uri="{FF2B5EF4-FFF2-40B4-BE49-F238E27FC236}">
                <a16:creationId xmlns:a16="http://schemas.microsoft.com/office/drawing/2014/main" id="{F919C524-F855-4D34-924E-A622F1F5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01" y="3330500"/>
            <a:ext cx="5369010" cy="234427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A3693-3A9E-449D-8206-16E64AD9C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77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American Community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572A2-ADA4-49B7-BAD6-0B8C05CD8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630" y="1093236"/>
            <a:ext cx="5872323" cy="4013200"/>
          </a:xfrm>
        </p:spPr>
        <p:txBody>
          <a:bodyPr vert="horz" anchor="t"/>
          <a:lstStyle/>
          <a:p>
            <a:pPr marL="0" indent="0">
              <a:buNone/>
            </a:pPr>
            <a:endParaRPr lang="en-US">
              <a:solidFill>
                <a:srgbClr val="002060"/>
              </a:solidFill>
            </a:endParaRPr>
          </a:p>
          <a:p>
            <a:r>
              <a:rPr lang="en-US">
                <a:solidFill>
                  <a:srgbClr val="002060"/>
                </a:solidFill>
                <a:cs typeface="Calibri"/>
              </a:rPr>
              <a:t>Bi-annual survey </a:t>
            </a:r>
          </a:p>
          <a:p>
            <a:r>
              <a:rPr lang="en-US">
                <a:solidFill>
                  <a:srgbClr val="002060"/>
                </a:solidFill>
                <a:cs typeface="Calibri"/>
              </a:rPr>
              <a:t>5-year estimate at Census block level</a:t>
            </a:r>
            <a:endParaRPr lang="en-US"/>
          </a:p>
          <a:p>
            <a:r>
              <a:rPr lang="en-US">
                <a:solidFill>
                  <a:srgbClr val="002060"/>
                </a:solidFill>
                <a:cs typeface="Calibri"/>
              </a:rPr>
              <a:t>Demographic and Socioeconomic data</a:t>
            </a:r>
          </a:p>
          <a:p>
            <a:endParaRPr lang="en-US">
              <a:solidFill>
                <a:srgbClr val="002060"/>
              </a:solidFill>
              <a:cs typeface="Calibri"/>
            </a:endParaRPr>
          </a:p>
          <a:p>
            <a:endParaRPr lang="en-US">
              <a:solidFill>
                <a:srgbClr val="002060"/>
              </a:solidFill>
              <a:cs typeface="Calibri"/>
            </a:endParaRPr>
          </a:p>
          <a:p>
            <a:pPr lvl="1"/>
            <a:endParaRPr lang="en-US">
              <a:solidFill>
                <a:srgbClr val="1F497D"/>
              </a:solidFill>
              <a:latin typeface="ITC Franklin Gothic Std Demi Co"/>
              <a:cs typeface="Calibri"/>
            </a:endParaRPr>
          </a:p>
          <a:p>
            <a:endParaRPr lang="en-US">
              <a:solidFill>
                <a:srgbClr val="17375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43F7-F1D6-4EA2-AA5B-778ED8746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99F1B-1C75-4DC7-B055-39035C075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7855" y="245433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Fairfax Housing Stock Data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C9D6-E66A-4111-BB5E-56C9A86A5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7DFA00A-EC54-47F3-84DD-A1E7F91BE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2" r="8772"/>
          <a:stretch/>
        </p:blipFill>
        <p:spPr>
          <a:xfrm>
            <a:off x="462878" y="1057275"/>
            <a:ext cx="4413928" cy="4733925"/>
          </a:xfrm>
          <a:prstGeom prst="rect">
            <a:avLst/>
          </a:prstGeom>
        </p:spPr>
      </p:pic>
      <p:pic>
        <p:nvPicPr>
          <p:cNvPr id="12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A6A95C-37F1-473A-A27E-83D6F7800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73" t="27273" r="54028" b="25721"/>
          <a:stretch/>
        </p:blipFill>
        <p:spPr>
          <a:xfrm>
            <a:off x="4979114" y="2334844"/>
            <a:ext cx="3505204" cy="3121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1DC86-2A8C-4945-9F94-7999B4FD4DB1}"/>
              </a:ext>
            </a:extLst>
          </p:cNvPr>
          <p:cNvSpPr txBox="1"/>
          <p:nvPr/>
        </p:nvSpPr>
        <p:spPr>
          <a:xfrm>
            <a:off x="5027012" y="1056591"/>
            <a:ext cx="35416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002060"/>
                </a:solidFill>
                <a:latin typeface="ITC Franklin Gothic Std Book Compressed"/>
                <a:cs typeface="Arial"/>
              </a:rPr>
              <a:t> Synthetic population generation</a:t>
            </a:r>
            <a:r>
              <a:rPr lang="en-US">
                <a:latin typeface="ITC Franklin Gothic Std Book Compressed"/>
                <a:cs typeface="Arial"/>
              </a:rPr>
              <a:t>​</a:t>
            </a:r>
          </a:p>
          <a:p>
            <a:pPr>
              <a:buChar char="•"/>
            </a:pPr>
            <a:r>
              <a:rPr lang="en-US">
                <a:solidFill>
                  <a:srgbClr val="002060"/>
                </a:solidFill>
                <a:latin typeface="ITC Franklin Gothic Std Book Compressed"/>
                <a:cs typeface="Arial"/>
              </a:rPr>
              <a:t> Reaggregated to Census tract, supervisor districts, and school districts</a:t>
            </a:r>
            <a:r>
              <a:rPr lang="en-US">
                <a:latin typeface="ITC Franklin Gothic Std Book Compressed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56170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C9D6-E66A-4111-BB5E-56C9A86A5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8F3D438-322E-4A7D-A9BF-F31E79A27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1" r="6522"/>
          <a:stretch/>
        </p:blipFill>
        <p:spPr>
          <a:xfrm>
            <a:off x="2331550" y="1216095"/>
            <a:ext cx="4314853" cy="451413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699F1B-1C75-4DC7-B055-39035C075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64" y="466602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Open Street Maps: Data Discovery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0663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029FE8-C4F5-4929-8F07-29994F744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92904"/>
            <a:ext cx="9144000" cy="457200"/>
          </a:xfrm>
        </p:spPr>
        <p:txBody>
          <a:bodyPr vert="horz" anchor="t"/>
          <a:lstStyle/>
          <a:p>
            <a:r>
              <a:rPr lang="en-US" sz="4000">
                <a:solidFill>
                  <a:srgbClr val="002060"/>
                </a:solidFill>
              </a:rPr>
              <a:t>Travel Time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CA4D8-F759-43E1-87F2-FE0FBFEDD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FB554D3-E78F-4F68-836C-567D6E506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2" t="17739" r="28739" b="18957"/>
          <a:stretch/>
        </p:blipFill>
        <p:spPr>
          <a:xfrm>
            <a:off x="1117560" y="1115319"/>
            <a:ext cx="6342597" cy="4498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858B5-43CB-48C7-B7FA-C980DA2C87D9}"/>
              </a:ext>
            </a:extLst>
          </p:cNvPr>
          <p:cNvSpPr txBox="1"/>
          <p:nvPr/>
        </p:nvSpPr>
        <p:spPr>
          <a:xfrm>
            <a:off x="367510" y="5781721"/>
            <a:ext cx="4832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http://rpubs.com/ccong2/508061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56B0E7-61F3-4E7B-9BEC-7F3D5E5726B1}"/>
              </a:ext>
            </a:extLst>
          </p:cNvPr>
          <p:cNvSpPr/>
          <p:nvPr/>
        </p:nvSpPr>
        <p:spPr>
          <a:xfrm>
            <a:off x="4484413" y="3178284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81EB3-DE9F-470D-ACC9-E86DFE6ECBA1}"/>
              </a:ext>
            </a:extLst>
          </p:cNvPr>
          <p:cNvSpPr txBox="1"/>
          <p:nvPr/>
        </p:nvSpPr>
        <p:spPr>
          <a:xfrm>
            <a:off x="1142324" y="5251722"/>
            <a:ext cx="1586420" cy="349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974806"/>
                </a:solidFill>
                <a:latin typeface="ITC Franklin Gothic Std Demi Compressed"/>
              </a:rPr>
              <a:t>   Supermarket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CB0B9A-7956-49EB-82C4-23C372EF2F4D}"/>
              </a:ext>
            </a:extLst>
          </p:cNvPr>
          <p:cNvSpPr/>
          <p:nvPr/>
        </p:nvSpPr>
        <p:spPr>
          <a:xfrm>
            <a:off x="2576270" y="27339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01466B-8A82-43BF-B792-BB8202C8B664}"/>
              </a:ext>
            </a:extLst>
          </p:cNvPr>
          <p:cNvSpPr/>
          <p:nvPr/>
        </p:nvSpPr>
        <p:spPr>
          <a:xfrm>
            <a:off x="2227020" y="24926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0D3FCC-0A63-4FE6-82F8-E3697A928FB8}"/>
              </a:ext>
            </a:extLst>
          </p:cNvPr>
          <p:cNvSpPr/>
          <p:nvPr/>
        </p:nvSpPr>
        <p:spPr>
          <a:xfrm>
            <a:off x="2919170" y="254975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916BB4-1F33-43A5-9070-335F65A2BBF4}"/>
              </a:ext>
            </a:extLst>
          </p:cNvPr>
          <p:cNvSpPr/>
          <p:nvPr/>
        </p:nvSpPr>
        <p:spPr>
          <a:xfrm>
            <a:off x="2722320" y="317205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D12694-D500-47DA-8514-356E8CA68B40}"/>
              </a:ext>
            </a:extLst>
          </p:cNvPr>
          <p:cNvSpPr/>
          <p:nvPr/>
        </p:nvSpPr>
        <p:spPr>
          <a:xfrm>
            <a:off x="2811220" y="22894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8B38ED-1155-4767-927F-349BD8276D09}"/>
              </a:ext>
            </a:extLst>
          </p:cNvPr>
          <p:cNvSpPr/>
          <p:nvPr/>
        </p:nvSpPr>
        <p:spPr>
          <a:xfrm>
            <a:off x="4182820" y="30006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614375-43B1-4CE6-85FB-FE38B142F408}"/>
              </a:ext>
            </a:extLst>
          </p:cNvPr>
          <p:cNvSpPr/>
          <p:nvPr/>
        </p:nvSpPr>
        <p:spPr>
          <a:xfrm>
            <a:off x="2728670" y="36102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3A4790-2BF3-487B-BA48-ED541D0CCF6D}"/>
              </a:ext>
            </a:extLst>
          </p:cNvPr>
          <p:cNvSpPr/>
          <p:nvPr/>
        </p:nvSpPr>
        <p:spPr>
          <a:xfrm>
            <a:off x="4328870" y="348955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0A6940-B230-41E0-BA86-FD7651DB416F}"/>
              </a:ext>
            </a:extLst>
          </p:cNvPr>
          <p:cNvSpPr/>
          <p:nvPr/>
        </p:nvSpPr>
        <p:spPr>
          <a:xfrm>
            <a:off x="4474920" y="25053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135E91-95BE-44EC-8896-B85976292BF0}"/>
              </a:ext>
            </a:extLst>
          </p:cNvPr>
          <p:cNvSpPr/>
          <p:nvPr/>
        </p:nvSpPr>
        <p:spPr>
          <a:xfrm>
            <a:off x="5249620" y="375625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BB9440-CBA1-45E1-BE24-B3FE3A60FC83}"/>
              </a:ext>
            </a:extLst>
          </p:cNvPr>
          <p:cNvSpPr/>
          <p:nvPr/>
        </p:nvSpPr>
        <p:spPr>
          <a:xfrm>
            <a:off x="5370270" y="44738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64420A-DBFB-464F-A903-F7FB1630F0EA}"/>
              </a:ext>
            </a:extLst>
          </p:cNvPr>
          <p:cNvSpPr/>
          <p:nvPr/>
        </p:nvSpPr>
        <p:spPr>
          <a:xfrm>
            <a:off x="5890970" y="4130902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2C06C-530B-4D1F-96F4-7D67F200946C}"/>
              </a:ext>
            </a:extLst>
          </p:cNvPr>
          <p:cNvSpPr txBox="1"/>
          <p:nvPr/>
        </p:nvSpPr>
        <p:spPr>
          <a:xfrm>
            <a:off x="1143761" y="4934614"/>
            <a:ext cx="158257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262626"/>
                </a:solidFill>
                <a:latin typeface="ITC Franklin Gothic Std Demi Compressed"/>
              </a:rPr>
              <a:t>   Household</a:t>
            </a:r>
            <a:endParaRPr lang="en-US" sz="1600" dirty="0">
              <a:solidFill>
                <a:srgbClr val="262626"/>
              </a:solidFill>
              <a:latin typeface="ITC Franklin Gothic Std Demi Compressed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BAA42-653B-44DD-89AC-0A613CF8ED23}"/>
              </a:ext>
            </a:extLst>
          </p:cNvPr>
          <p:cNvSpPr txBox="1"/>
          <p:nvPr/>
        </p:nvSpPr>
        <p:spPr>
          <a:xfrm>
            <a:off x="1466249" y="1095304"/>
            <a:ext cx="54967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ITC Franklin Gothic Std Demi Compressed"/>
              </a:rPr>
              <a:t>20 Minute Bus Travel Area from Supermarket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6EC20-B771-4CC6-A96F-E02662A0DD8F}"/>
              </a:ext>
            </a:extLst>
          </p:cNvPr>
          <p:cNvSpPr/>
          <p:nvPr/>
        </p:nvSpPr>
        <p:spPr>
          <a:xfrm>
            <a:off x="1200904" y="5070420"/>
            <a:ext cx="65088" cy="650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16F652-B6EA-4BF9-A45F-34A63E81F2FA}"/>
              </a:ext>
            </a:extLst>
          </p:cNvPr>
          <p:cNvSpPr/>
          <p:nvPr/>
        </p:nvSpPr>
        <p:spPr>
          <a:xfrm>
            <a:off x="1143087" y="5315120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EE81CC-5080-4E8A-89AC-BA97DEA7E240}"/>
              </a:ext>
            </a:extLst>
          </p:cNvPr>
          <p:cNvSpPr/>
          <p:nvPr/>
        </p:nvSpPr>
        <p:spPr>
          <a:xfrm>
            <a:off x="4636138" y="3117593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D1B3F3-858F-4395-9C54-518125201EDD}"/>
              </a:ext>
            </a:extLst>
          </p:cNvPr>
          <p:cNvSpPr/>
          <p:nvPr/>
        </p:nvSpPr>
        <p:spPr>
          <a:xfrm>
            <a:off x="5904922" y="4375440"/>
            <a:ext cx="180364" cy="18036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393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858EDB-EBCF-4445-B204-A00FA6EE8C83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12</Slides>
  <Notes>11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revision>79</cp:revision>
  <dcterms:created xsi:type="dcterms:W3CDTF">2016-06-30T12:32:58Z</dcterms:created>
  <dcterms:modified xsi:type="dcterms:W3CDTF">2019-10-09T13:32:42Z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